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62260-4712-437B-810F-E7C907C07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EF8CD-9710-427A-91FC-6216058D4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1D61D-4BF6-4882-87FA-1437B00D6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927BC-BC58-4953-909D-CEADC30A0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420DCB-01E9-42D8-BE11-489DCFCEC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C4D376-9D45-4EA1-8302-1B2ACE98F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0D0396-0530-4B1A-943F-6F57F3E9E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4FACA-7007-41CF-8264-6E2CE6CBD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1F809-832B-4E9A-8DFF-562D65F6C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E196E-511C-4936-AFAA-C2261CABE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B1455-F11C-459B-8E42-98D397903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png" /><Relationship Id="rId3" Type="http://schemas.openxmlformats.org/officeDocument/2006/relationships/image" Target="../media/image24.png" /><Relationship Id="rId4" Type="http://schemas.openxmlformats.org/officeDocument/2006/relationships/image" Target="../media/image25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1213505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餐饮店长的工作计划和总结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餐饮店长的工作计划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工作亮点与不足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餐饮店长的工作计划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营业额目标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根据市场情况和餐厅定位，制定合理的月、季度和年度营业额目标。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设定具体的客户满意度指标，如投诉处理率、回头客比例等，以提高服务质量。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员工培训目标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针对员工技能和素质，制定培训计划和考核标准，提升团队整体水平。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7" b="43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排班与考勤管理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合理安排员工工作时间和休假，确保工作的高效性和员工的满意度。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定期组织内部培训和外部培训，提升员工技能和服务水平。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员工激励与考核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建立有效的激励机制，如奖金、晋升等，同时设定明确的考核标准，激发员工积极性。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人员管理计划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根据市场需求和顾客反馈，定期更新菜单，推出新菜品或特色菜品。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菜品更新与推广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品牌宣传与合作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策划各类促销活动，如折扣、赠品等，吸引新客户并增加回头客。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通过社交媒体、广告等方式宣传餐厅品牌，寻求与其他企业或品牌的合作机会。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营销与推广计划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选择可靠的供应商，建立长期合作关系，定期对供应商进行评估和调整。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确保食材质量符合国家相关标准和餐厅要求，建立严格的食材验收标准。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食材质量与安全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根据餐厅需求和市场行情，合理控制食材成本，提高盈利能力。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食材采购计划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卫生与安全计划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制定严格的食品安全管理制度，确保食材储存、加工和上菜过程中的卫生安全。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环境卫生清洁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安排定期清洁和消毒工作，保持餐厅环境整洁卫生，为顾客提供舒适的用餐环境。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安全防范措施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制定应对突发事件的预案，如火灾、地震等，确保员工和顾客的人身安全。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本月的营业额目标是100万，实际完成95万，完成率为95%。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营业额目标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本月的顾客满意度目标是90%，实际完成87%，需要加强服务质量和菜品质量。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成功推出了3款新品，得到了顾客的好评，需要继续推出新品，满足顾客的口味需求。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新品推出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目标完成情况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人员流失率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本月员工流失率为10%，较上月有所下降，需要继续关注员工福利和职业发展。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本月组织了2次员工培训，提高了员工的业务能力和服务意识。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本月团队协作良好，员工之间的沟通与配合更加默契。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人员管理总结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推出新的会员制度，增加了会员的忠诚度和复购率。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线上推广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通过微信、抖音等平台进行线上推广，增加了品牌知名度和曝光率。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组织了2次促销活动，吸引了新顾客和回头客。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营销与推广总结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https://d.book118.com/577112135053006033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2024-09-06T17:11:18.958</cp:lastPrinted>
  <dcterms:created xsi:type="dcterms:W3CDTF">2024-09-06T09:11:18Z</dcterms:created>
  <dcterms:modified xsi:type="dcterms:W3CDTF">2024-09-06T09:11:21Z</dcterms:modified>
</cp:coreProperties>
</file>