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896BC-9A9E-48ED-83A7-06DF10DC6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30C6A-8F49-4F61-8538-F5B47F88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B814B-46B2-40C6-8AD3-264A8A451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98E28-91ED-4FA0-83CC-B7D18F35C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463DA-F8B9-447E-BDB0-4C46503C6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D9C24-4088-49B9-87AD-C0173B4B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EE0D91-B61C-40D0-BC67-4BBE32211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872DC-B4CE-4BD2-8D52-2F740F22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1A6F7-22D6-407E-A48B-D28D0F3C9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C30FE-5D35-4F13-B4E1-5C3B0B67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376D2-FA7A-48F8-B9BB-190600CD0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214205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现象与本质的概述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现象的观察与描述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透过现象看本质的局限性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现象与本质的概述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92" r="8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指事物的外在表现形式，是人们可以直接感知的表面现象。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指事物的内在性质和根本属性，是决定事物性质和发展规律的根本因素。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现象与本质的定义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25" r="11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现象是本质的表现形式，本质是现象的内在依据。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现象和本质相互依存，没有脱离本质的现象，也没有脱离现象的本质。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现象和本质的关联可以通过经验和科学方法来探究和揭示。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现象与本质的关联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现象的变化不一定反映本质的变化，而本质的变化则必然反映在现象上。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现象是表面的、具体的、多样化的，而本质则是深层的、抽象的、普遍的。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现象可以被直接感知，而本质则需要通过理性思考和科学分析来揭示。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现象与本质的区分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现象的观察与描述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全面观察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在观察过程中，应尽可能全面地收集信息，不遗漏任何细节。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观察时应保持客观，不受个人偏见或主观臆断的影响，确保观察结果的准确性。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对于需要长时间观察的现象，应保持耐心和持久性，不断记录和分析。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现象的观察方法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使用准确、具体的语言描述现象，避免模糊和笼统的表达。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对现象的细节进行详细描述，有助于更深入地理解其本质。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类比与比喻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通过类比和比喻，将抽象的现象与具体的事物联系起来，使其更易于理解。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现象的描述技巧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对记录的现象进行深入分析，探究其背后的原因、规律和意义。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归纳与演绎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通过归纳和演绎的方法，从个别现象中总结出一般规律，或根据一般规律推导出个别现象的性质。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记录现象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将观察到的现象进行详细记录，包括时间、地点、人物、事件等关键信息。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现象的记录与分析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https://d.book118.com/577112142054006040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2024-09-12T17:12:51.272</cp:lastPrinted>
  <dcterms:created xsi:type="dcterms:W3CDTF">2024-09-12T09:12:51Z</dcterms:created>
  <dcterms:modified xsi:type="dcterms:W3CDTF">2024-09-12T09:12:52Z</dcterms:modified>
</cp:coreProperties>
</file>