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0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2F202-157D-4ECC-9F89-222183C00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0EA3B-4781-4D3F-AE22-8AC7CB19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9B44C-7F54-4751-8DD3-D475CCA7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96ECA-72B0-4331-B6BD-6815A00F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86D69-DFC9-43AB-86E7-D6B8695A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27CBA-843B-4735-A5E9-AE431F496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9E25E-DC9D-4DF7-BEDA-41544502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02266-E624-4898-B7F4-E4E3F43C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5185D-4EB6-4F8F-85CF-557B73EB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03C46-71BE-4204-8F5F-03DAEC4F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03507-E1C5-4CE8-AA11-BBB1A79E4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54" r:id="rId2"/>
    <p:sldLayoutId id="2147485955" r:id="rId3"/>
    <p:sldLayoutId id="2147485956" r:id="rId4"/>
    <p:sldLayoutId id="2147485957" r:id="rId5"/>
    <p:sldLayoutId id="2147485958" r:id="rId6"/>
    <p:sldLayoutId id="2147485959" r:id="rId7"/>
    <p:sldLayoutId id="2147485960" r:id="rId8"/>
    <p:sldLayoutId id="2147485961" r:id="rId9"/>
    <p:sldLayoutId id="2147485962" r:id="rId10"/>
    <p:sldLayoutId id="21474859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141360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农村产业发展支持与乡村振兴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农村产业发展的重要性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当前农村产业发展面临的挑战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加大对农村产业发展的支持力度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农村产业发展支持与乡村振兴的关系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案例分析：成功支持农村产业发展的经验与启示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未来展望：农村产业发展的前景与展望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农村产业发展的重要性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农村产业发展的经济意义</a:t>
            </a:r>
            <a:endParaRPr lang="zh-CN" altLang="en-US"/>
          </a:p>
        </p:txBody>
      </p:sp>
      <p:sp>
        <p:nvSpPr>
          <p:cNvPr id="10491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促进农村经济增长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提高农民收入水平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优化农村产业结构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增强农村市场活力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农村产业发展的社会意义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促进农村经济发展，提高农民收入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缩小城乡差距，实现城乡一体化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增加就业机会，缓解农村劳动力过剩问题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提高农民素质，促进农村社会进步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农村产业发展的生态意义</a:t>
            </a:r>
            <a:endParaRPr lang="zh-CN" altLang="en-US"/>
          </a:p>
        </p:txBody>
      </p:sp>
      <p:sp>
        <p:nvSpPr>
          <p:cNvPr id="10492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促进生态农业发展：农村产业发展有助于推动生态农业的发展，提高农产品质量，保护农村生态环境。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增加农民收入：农村产业发展有助于增加农民的收入来源，提高农民的生活水平，缩小城乡差距。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推动绿色发展：农村产业发展有助于推动绿色发展理念，促进农村经济的可持续发展，为乡村振兴提供有力支撑。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传承乡村文化：农村产业发展有助于传承和弘扬乡村文化，保护农村的历史文化遗产，提升乡村的软实力和竞争力。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当前农村产业发展面临的挑战</a:t>
            </a:r>
            <a:endParaRPr lang="zh-CN" altLang="en-US"/>
          </a:p>
        </p:txBody>
      </p:sp>
      <p:sp>
        <p:nvSpPr>
          <p:cNvPr id="104927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资金投入不足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缺乏足够的资金支持，制约了农村产业的发展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资金使用效率不高，存在浪费和挪用现象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资金监管不到位，存在贪污腐败和违规使用的问题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资金来源单一，主要依靠政府投入，社会资本参与不足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技术支持不够</a:t>
            </a:r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缺乏先进技术：农村产业发展的技术水平较低，缺乏创新和竞争力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技术人才不足：农村地区的技术人才短缺，难以满足产业发展的需求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技术推广难度大：由于农村地区的地域分散和信息闭塞，技术推广的难度较大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技术资金投入不足：政府和社会对农村产业技术的投入不足，制约了产业的发展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市场开拓难度大</a:t>
            </a:r>
            <a:endParaRPr lang="zh-CN" altLang="en-US"/>
          </a:p>
        </p:txBody>
      </p:sp>
      <p:sp>
        <p:nvSpPr>
          <p:cNvPr id="104946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缺乏专业市场和销售渠道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受制于传统农业经营模式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缺乏品牌意识和营销策略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农产品附加值低，缺乏竞争力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人才流失严重</a:t>
            </a:r>
            <a:endParaRPr lang="zh-CN" altLang="en-US"/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大量农村青壮年劳动力外出务工，导致农村人才短缺。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农村产业结构单一，缺乏多元化的发展机会，难以吸引和留住人才。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城市与农村发展差距较大，人才引进困难。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农村教育资源不足，缺乏高素质人才的培养途径。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加大对农村产业发展的支持力度</a:t>
            </a:r>
            <a:endParaRPr lang="zh-CN" altLang="en-US"/>
          </a:p>
        </p:txBody>
      </p:sp>
      <p:sp>
        <p:nvSpPr>
          <p:cNvPr id="104959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财政资金支持</a:t>
            </a:r>
            <a:endParaRPr lang="zh-CN" altLang="en-US"/>
          </a:p>
        </p:txBody>
      </p:sp>
      <p:sp>
        <p:nvSpPr>
          <p:cNvPr id="10496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制定优惠政策，鼓励社会资本投入农村产业发展。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设立专项资金，用于支持农村产业发展。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增加对农村产业的财政投入，提高资金使用效益。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加强财政监督，确保资金用于支持农村产业发展的各项措施落到实处。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金融政策支持</a:t>
            </a:r>
            <a:endParaRPr lang="zh-CN" altLang="en-US"/>
          </a:p>
        </p:txBody>
      </p:sp>
      <p:sp>
        <p:nvSpPr>
          <p:cNvPr id="104973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建立农村产业发展基金，提供财政专项资金支持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优化农村金融生态环境，加强金融基础设施建设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加大对农村产业的贷款力度，提供低息贷款服务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推出针对农村产业的保险产品，降低经营风险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https://d.book118.com/577114136003006026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农村产业发展支持与乡村振兴</vt:lpstr>
      <vt:lpstr>目录</vt:lpstr>
      <vt:lpstr>添加章节标题</vt:lpstr>
      <vt:lpstr>农村产业发展的重要性</vt:lpstr>
      <vt:lpstr>PowerPoint Presentation</vt:lpstr>
      <vt:lpstr>农村产业发展的经济意义</vt:lpstr>
      <vt:lpstr>农村产业发展的社会意义</vt:lpstr>
      <vt:lpstr>农村产业发展的生态意义</vt:lpstr>
      <vt:lpstr>当前农村产业发展面临的挑战</vt:lpstr>
      <vt:lpstr>PowerPoint Presentation</vt:lpstr>
      <vt:lpstr>资金投入不足</vt:lpstr>
      <vt:lpstr>技术支持不够</vt:lpstr>
      <vt:lpstr>市场开拓难度大</vt:lpstr>
      <vt:lpstr>人才流失严重</vt:lpstr>
      <vt:lpstr>加大对农村产业发展的支持力度</vt:lpstr>
      <vt:lpstr>PowerPoint Presentation</vt:lpstr>
      <vt:lpstr>财政资金支持</vt:lpstr>
      <vt:lpstr>金融政策支持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2024-08-30T20:23:52.807</cp:lastPrinted>
  <dcterms:created xsi:type="dcterms:W3CDTF">2024-08-30T12:23:52Z</dcterms:created>
  <dcterms:modified xsi:type="dcterms:W3CDTF">2024-08-30T12:23:55Z</dcterms:modified>
</cp:coreProperties>
</file>