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149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3D464D-1814-4804-B952-CCCAD8494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8F6D13-21AF-4217-B60B-84E9010FB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421FBE-E839-439A-9ABD-3A1820A14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E392E5-772A-4F10-93C9-117869E63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06E2F6-30DB-4B57-91CD-187737401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720F71-E4D9-484A-85E7-67C380B33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782325-623C-41EB-8A7F-22524FA76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D5FBBE-31A4-4A8B-BD70-082A2106C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ACEDCD-E939-416B-B5E4-018F35AAA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22F866-90F1-44D7-ACA0-1751528C4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5645E-57CA-4029-9763-8523E6F1D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139" r:id="rId2"/>
    <p:sldLayoutId id="2147490140" r:id="rId3"/>
    <p:sldLayoutId id="2147490141" r:id="rId4"/>
    <p:sldLayoutId id="2147490142" r:id="rId5"/>
    <p:sldLayoutId id="2147490143" r:id="rId6"/>
    <p:sldLayoutId id="2147490144" r:id="rId7"/>
    <p:sldLayoutId id="2147490145" r:id="rId8"/>
    <p:sldLayoutId id="2147490146" r:id="rId9"/>
    <p:sldLayoutId id="2147490147" r:id="rId10"/>
    <p:sldLayoutId id="2147490148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115126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生产制造部门业绩报告PPT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生产制造部门业绩概述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生产制造部门存在的问题与改进措施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生产制造部门工作亮点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总结与展望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生产制造部门未来发展规划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https://d.book118.com/577115126114006032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汉仪粗圆简</vt:lpstr>
      <vt:lpstr>汉仪正圆-75W</vt:lpstr>
      <vt:lpstr>汉仪正圆-45W</vt:lpstr>
      <vt:lpstr>Office Theme</vt:lpstr>
      <vt:lpstr>生产制造部门业绩报告PPT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2024-09-05T11:53:34.782</cp:lastPrinted>
  <dcterms:created xsi:type="dcterms:W3CDTF">2024-09-05T03:53:34Z</dcterms:created>
  <dcterms:modified xsi:type="dcterms:W3CDTF">2024-09-05T03:53:37Z</dcterms:modified>
</cp:coreProperties>
</file>