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11E2D-9739-4EA0-9D4F-8895A9F9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40D52-2DC9-466F-860D-6E5C5387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A8B15-94B3-4CEC-9735-565FBB14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81CE6-1CAF-4377-8152-F1DDC25A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B394C-1E64-41AE-84A2-C6BC4D7D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5C558-1E38-42A6-A0D9-CB9C17C5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AF606-538F-478F-A2A0-B5EAAD69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2BE56-43BA-4937-AD1A-417D57482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1A560-ADD2-4192-960A-7EA1ACAA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D1391-452C-41FA-88A4-C4463F06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29689-8E13-4C81-8E04-47EF6815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6000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办公室年度工作总结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办公室管理及流程优化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企业文化建设与宣传推广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成功推进并完成多个重要项目，包括XX大型合作项目、XX内部优化项目等，确保项目按时交付并达到预期效果。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项目推进与落实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加强部门内部及跨部门间的协作与沟通，提高团队整体工作效率和凝聚力，形成积极向上的工作氛围。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通过参加培训、分享会等方式，不断提升个人专业技能和综合素质，为更好地完成工作任务打下基础。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本年度业务指标完成情况良好，收入、利润等关键指标均达到预期目标，并实现稳步增长。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通过持续优化服务流程和提升服务质量，客户满意度得到显著提高，客户投诉率明显降低。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内部运营效率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通过改进内部管理流程和优化资源配置，提高了内部运营效率，降低了运营成本。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在工作中注重创新思维和方法的应用，提出了多项创新性建议和方案，为公司发展带来新的动力和活力。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优秀案例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成功打造多个具有代表性和影响力的优秀案例，如XX行业解决方案、XX品牌推广活动等，提升了公司在行业内的知名度和影响力。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荣誉与奖励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凭借出色的工作表现和业绩成果，获得公司颁发的“优秀员工”、“最佳团队”等荣誉称号和奖励。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团队角色定位明确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根据员工特长合理分配团队角色，确保每个成员能够充分发挥自身优势。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协作工具应用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引入先进的团队协作工具，如企业微信、钉钉等，提高团队协作效率。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推动不同部门间定期交流，共同解决工作中遇到的问题，形成高效协作氛围。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团队协作模式创新及实践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建立定期会议制度，包括周会、月会等，确保团队成员之间及时沟通工作进展和问题。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信息共享平台搭建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沟通技能培训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搭建内部信息共享平台，如企业内网、知识库等，便于团队成员随时获取所需信息。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开展沟通技能培训，提高团队成员的沟通技巧和表达能力。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沟通渠道优化与信息共享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关注员工工作和生活状况，提供必要的关怀和支持，增强员工归属感。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组织丰富多彩的团队建设活动，如户外拓展、文艺比赛等，增强团队凝聚力。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建立员工激励机制，通过表彰、奖励等方式激发员工工作积极性和创造力。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员工关系建设及活动组织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办公室管理及流程优化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通过重新布局办公空间、更新办公家具和设备，提高了整体办公环境的舒适度和实用性。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办公环境整体提升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增加室内绿植和装饰，改善了空气质量，为员工创造了更加宜人的工作氛围。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绿化办公环境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推广节能设备，加强用电管理，降低了能源消耗和碳排放，提高了办公室的环保水平。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办公环境改善举措汇报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针对梳理出的问题，制定了相应的优化措施，如简化审批流程、提高信息化水平等。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对办公室各项行政管理流程进行了全面梳理，找出了存在的问题和瓶颈。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通过实施优化措施，提高了行政管理效率，减少了不必要的浪费和延误。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https://d.book118.com/577116000012006046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2024-09-21T01:01:58.524</cp:lastPrinted>
  <dcterms:created xsi:type="dcterms:W3CDTF">2024-09-20T17:01:58Z</dcterms:created>
  <dcterms:modified xsi:type="dcterms:W3CDTF">2024-09-20T17:02:00Z</dcterms:modified>
</cp:coreProperties>
</file>