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6F919-7584-4311-9537-79A1BE332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903DA-04EE-4562-948F-429854300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07ABD-DC22-48C3-986A-B501BBD8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66DCD-672E-4DF3-B44F-1298F7CA1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2B09E-5BD6-475F-A9A9-0E9CBA3D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1E79BC-B8A9-46D6-B4C7-D9561EE5A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A5E80-0E42-4473-851E-1808CBA48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F7545-3D93-494D-8697-1BCAD2990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831F3-F8CD-41B8-A862-911C9C77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BFDB2-6DD9-4844-BECA-233953DA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2569E-8E77-4082-9FBE-10EBB443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6016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小学六年级应用题二归总问题课件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归总问题概述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归总问题类型及解题方法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归总问题解题步骤与技巧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典型例题解析与练习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归总问题拓展与提高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课堂互动与小结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归总问题概述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归总问题是根据已知条件，求出一个总量，再根据这个总量求出其他未知量的问题。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归总问题概念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通常涉及多个量之间的关系，需要综合考虑，求解过程较为复杂。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归总问题特点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归总问题定义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认真审题，理解题意，找出已知条件和未知量。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根据已知条件和未知量之间的关系，列出方程或算式。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检验所求未知量是否符合题意和实际情况，如不符合需重新计算。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分析已知条件和未知量之间的关系，确定解题思路和方法。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解方程或算式，求出未知量的值。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列式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求解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检验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归总问题解题思路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如修路、建桥等工程中的材料、人工等费用计算。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如成本、销售额等经济指标的计算和分析。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如污水处理、垃圾分类等环保项目中的投入和效益计算。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归总问题应用场景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归总问题类型及解题方法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已知两个数的和、差或倍数关系，求这两个数的问题。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根据已知条件列出方程，解方程求解。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解题方法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甲、乙两数的和为100，甲数是乙数的3倍，求甲、乙两数分别是多少？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和差倍问题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平均数问题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已知一组数的和或平均数，求这组数中的某个数或这组数的个数的问题。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解题方法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根据平均数的定义列出方程，解方程求解。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一组数的平均数为10，其中一个数为15，这组数共有多少个？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已知一个数的分数或百分数，求这个数或另一个数的问题。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根据分数或百分数的定义列出方程，解方程求解。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解题方法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甲数是乙数的40%，甲、乙两数的和为180，求甲、乙两数分别是多少？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分数百分数问题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https://d.book118.com/577116016126006025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2024-08-30T09:15:19.352</cp:lastPrinted>
  <dcterms:created xsi:type="dcterms:W3CDTF">2024-08-30T01:15:19Z</dcterms:created>
  <dcterms:modified xsi:type="dcterms:W3CDTF">2024-08-30T01:15:21Z</dcterms:modified>
</cp:coreProperties>
</file>