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FA575-A09A-4799-91A9-3977E4AD0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FB2D6-AD37-4952-B001-1E3AA5C6A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8F771-D189-40A2-AF3D-DBE32E686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061A3-01FA-489F-8B7C-B809BECFF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EB658A-9D46-44F6-8AD0-6071DBB56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7AC247-4A6D-478C-A997-B6214C58F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77C848-2EE2-4A46-934B-7BA93CAA8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E4624-951F-4634-A101-184B23264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EF7BF-281A-4AAE-AADA-11FEF693C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ADC02-6465-404E-9541-6EE0F385B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BD1CA-E5A7-476E-969F-934E92EA3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20124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设备维保的标准化管理与效果评估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设备维保标准化管理概述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设备维保标准化管理的内容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设备维保标准化管理的效果评估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设备维保标准化管理的案例分析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未来设备维保标准化管理的发展趋势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设备维保标准化管理概述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设备维保是指对设备进行日常维护、检查、修理和更换配件等操作，以确保设备正常运行，提高设备使用寿命，减少故障率，保障生产安全。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设备维保是工业生产中不可或缺的一环，它能够确保设备的稳定性和可靠性，提高生产效率，降低生产成本，避免因设备故障导致的生产中断和安全事故。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03" b="145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标准化管理是指将重复性的事物进行统一规定，制定标准并贯彻实施，以实现规范化、科学化、高效化的管理目标。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标准化管理能够提高工作效率，减少管理成本，降低人为因素对管理效果的影响，提升企业的整体竞争力。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标准化管理的概念与意义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标准化管理的意义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根据设备类型、使用状况和生产需求等因素，制定合理的设备维保标准，包括维保周期、维保内容、操作规程等。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制定设备维保标准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对设备维保工作进行监督和考核，确保维保标准得到贯彻执行，及时发现并解决设备故障问题。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为每台设备建立档案，记录设备的型号、规格、使用状况、维修历史等信息，以便对设备进行全面了解和管理。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建立设备档案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对设备维保人员进行专业培训，提高他们的技能水平和操作规范意识，确保维保工作的有效实施。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培训维保人员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设备维保标准化管理的实施步骤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设备维保标准化管理的内容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应对突发故障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针对突发故障，制定应急维保计划，确保设备在出现故障时能够及时得到修复。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优化维保计划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根据设备运行状况和维修记录，不断优化维保计划，提高维保效率和设备可靠性。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制定定期维保计划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根据设备类型和使用状况，制定合理的定期维保计划，包括维保周期、维保项目和维保责任人等。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根据实际操作情况和维修记录，不断优化维保流程，提高维保效率。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制定维保流程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明确各项维保工作的流程，包括准备工作、操作步骤、安全注意事项等。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制定设备维保操作标准，确保维保人员能够正确、规范地进行设备维护。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设备维保流程的规范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记录维保过程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详细记录每次维保的过程、发现的问题、采取的措施和维修结果等。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建立维修档案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为每台设备建立维修档案，记录设备的维修历史、故障原因和维修效果等。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分析维保数据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对维保记录进行数据分析，发现设备运行规律和潜在问题，为预防性维护提供依据。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设备维保记录的管理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制定针对性的培训计划，包括理论培训、实操培训和安全培训等。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根据设备类型和维保要求，确定培训课程和教材，确保培训的有效性和实用性。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对参加培训的人员进行考核，确保他们能够掌握必要的维保技能和知识。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设备维保人员的培训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根据设备特点和维保需求，选择合适的维保工具和检测仪器。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" b="14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542" r="10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选择合适的工具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制定工具使用规范，确保工具的正确使用和维护，提高工具的使用寿命和可靠性。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定期对工具进行检查和维护，确保工具在良好状态下工作。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工具保养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设备维保工具的选择与使用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设备维保标准化管理的效果评估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通过标准化管理，设备能够得到定期检查与维护，及时发现并修复潜在问题，降低故障率。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标准化管理强调预防性维护，通过预测设备可能出现的故障，提前采取措施，有效降低故障率。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标准化管理制定设备操作规范，确保设备正确使用，减少因误操作导致的故障。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设备故障率的降低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https://d.book118.com/577120124026006051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2024-09-24T01:56:20.691</cp:lastPrinted>
  <dcterms:created xsi:type="dcterms:W3CDTF">2024-09-23T17:56:20Z</dcterms:created>
  <dcterms:modified xsi:type="dcterms:W3CDTF">2024-09-23T17:56:22Z</dcterms:modified>
</cp:coreProperties>
</file>