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21FA4-A1A0-4CBF-99CD-468A7102D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5A8A7-02CC-4BE1-BA6C-77A8B74F7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F970F3-B4DA-4E82-9AB7-A807F32D5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C0348A-B43C-48D3-9C70-B8A8B81F6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5EEE2F-7474-47E9-9C05-13B1A8B11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E3409D-8E5E-4723-AD97-C6711D33A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859308-7D80-4484-A9B6-6DA7C1B0E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9BFCCB-BCA4-4D18-98DB-30B5A5B5E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F18F7-6A81-404F-A5BE-58575BDF9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4F88E2-EB29-4527-9815-5F07E5CAC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64B847-8DCE-4F72-9F6B-7EB1E8CBD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2305106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耳部肿物护理指南\n## 1.耳部肿物的定义与概述\n### 1.1耳部肿物的定义及分类\n### 1.2耳部肿物的发病原因\n### 1.3耳部肿物的临床表现\n## 2.耳部肿物的诊断与鉴别\n### 2.1耳部肿物的诊断方法\n### 2.2耳部肿物与相似疾病的鉴别\n### 2.3耳部肿物的诊断流程\n## 3.耳部肿物的治疗与护理\n### 3.1耳部肿物的治疗方法\n### 3.2耳部肿物的护理措施\n### 3.3耳部肿物的治疗与护理的注意事项\n## 4.耳部肿物的预防与健康教育\n### 4.1耳部肿物的预防措施\n### 4.2耳部肿物的健康教育\n### 4.3提高耳部肿物防治意识的途径\n## 5.耳部肿物患者的心理护理与康复\n### 5.1耳部肿物患者的心理特点与需求\n### 5.2耳部肿物患者的心理护理方法\n### 5.3耳部肿物患者的康复指导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耳部肿物护理指南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耳部肿物的定义与概述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耳部肿物的定义及分类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耳部肿物是指发生在耳部组织的异常增生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良性肿物：如耳廓软骨瘤、外耳道乳头状瘤等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恶性肿物：如耳部鳞状细胞癌、恶性黑色素瘤等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根据发生部位和性质进行分类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外耳肿物：如耳廓囊肿、外耳道息肉等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中耳肿物：如中耳炎性息肉、中耳胆脂瘤等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内耳肿物：如内耳神经鞘瘤、内耳血管瘤等</a:t>
                </a:r>
                <a:endParaRPr/>
              </a:p>
            </p:txBody>
          </p:sp>
          <p:pic>
            <p:nvPicPr>
              <p:cNvPr id="1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耳部肿物的发病原因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177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17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遗传因素：部分耳部肿物与遗传因素有关，如耳部神经鞘瘤等</a:t>
                </a:r>
                <a:endParaRPr/>
              </a:p>
            </p:txBody>
          </p:sp>
          <p:cxnSp>
            <p:nvCxnSpPr>
              <p:cNvPr id="18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2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8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环境因素：长期接触噪音、化学物质等有害物质，可能导致耳部肿物的发生</a:t>
                </a:r>
                <a:endParaRPr/>
              </a:p>
            </p:txBody>
          </p:sp>
        </p:grpSp>
        <p:grpSp>
          <p:nvGrpSpPr>
            <p:cNvPr id="187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0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病毒感染：如人乳头状瘤病毒（HPV）感染，可能导致外耳道乳头状瘤等</a:t>
                </a:r>
                <a:endParaRPr/>
              </a:p>
            </p:txBody>
          </p:sp>
        </p:grpSp>
        <p:grpSp>
          <p:nvGrpSpPr>
            <p:cNvPr id="192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195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免疫因素：免疫功能低下的人群，容易发生耳部肿物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耳部肿物常见的症状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耳部疼痛、瘙痒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耳道出血、流脓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听力下降、耳鸣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眩晕、平衡障碍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不同类型耳部肿物的临床表现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良性肿物：生长缓慢，边界清楚，无疼痛，不影响听力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恶性肿物：生长较快，边界不清，易出血，常伴有疼痛和听力下降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耳部肿物的临床表现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耳部肿物的诊断与鉴别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8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2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临床检查：通过耳镜检查、听力测试等方法，初步判断耳部肿物的性质和部位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影像学检查：如CT、MRI等，了解肿物与周围结构的关系，判断肿物的范围和性质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实验室检查：如病理检查、免疫组化检查等，确诊耳部肿物的类型和性质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耳部肿物的诊断方法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30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3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外耳道炎：表现为耳部疼痛、流脓，耳道检查可见红肿、分泌物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2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33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34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中耳炎：表现为耳部疼痛、流脓、听力下降，耳镜检查可见鼓膜穿孔、分泌物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5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36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37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耳部疱疹：表现为耳部疼痛、疱疹，病毒感染引起，病史中有病毒感染史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8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耳部肿物与相似疾病的鉴别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242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24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病史采集：了解患者的症状、病史、家族史等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体格检查：通过耳镜检查、听力测试等方法，初步判断耳部肿物的性质和部位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6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24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影像学检查：如CT、MRI等，了解肿物与周围结构的关系，判断肿物的范围和性质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48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实验室检查：如病理检查、免疫组化检查等，确诊耳部肿物的类型和性质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50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25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根据诊断结果，制定治疗方案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耳部肿物的诊断流程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耳部肿物的治疗与护理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耳部肿物的治疗方法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13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良性肿物：手术切除为主，切除彻底，一般无需后续治疗</a:t>
                </a:r>
                <a:endParaRPr/>
              </a:p>
            </p:txBody>
          </p:sp>
          <p:cxnSp>
            <p:nvCxnSpPr>
              <p:cNvPr id="17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8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1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恶性肿物：手术切除为主，根据病情辅以放疗、化疗等治疗</a:t>
                </a:r>
                <a:endParaRPr/>
              </a:p>
            </p:txBody>
          </p:sp>
        </p:grpSp>
        <p:grpSp>
          <p:nvGrpSpPr>
            <p:cNvPr id="23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4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感染性肿物：抗感染治疗为主，如药物治疗、脓肿切开引流等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https://d.book118.com/577123051061006044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耳部肿物护理指南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2024-09-18T19:59:16.654</cp:lastPrinted>
  <dcterms:created xsi:type="dcterms:W3CDTF">2024-09-18T11:59:16Z</dcterms:created>
  <dcterms:modified xsi:type="dcterms:W3CDTF">2024-09-18T11:59:18Z</dcterms:modified>
</cp:coreProperties>
</file>