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C275D-2A15-4760-A3A5-E07A480C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C732A-630D-476F-A947-FAE16BCC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22F0-A0AB-4A9B-AE2E-F8CAF8AD3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1A4DD-817E-415D-8A8B-14A8B329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A5363-A6C3-44CB-AF4E-27C2F023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F2002-9636-4714-A99F-8F19BED6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A8206-6DBA-4FB1-997F-AF7B2BC5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27FA0-753B-4982-AAE7-B9C34995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5046E-F592-41B3-B558-AEDF4A91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D860C-55AA-410B-8778-61458A7EA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CC116-381F-4E3C-AD0A-9F77CB3E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24056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管理经理述职报告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10" b="80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战略规划与执行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在过去的一年中，我们团队紧密围绕公司的整体战略，制定了详细的工作计划，并成功执行了各项任务，取得了显著的成果。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我注重团队建设和人才培养，通过有效的激励和沟通，提高了团队的凝聚力和执行力，形成了积极向上的工作氛围。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我积极与其他部门建立良好的合作关系，协调资源，解决工作中遇到的问题，推动了公司各项业务的顺利开展。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我们团队在过去一年中，超额完成了公司下达的各项业绩指标，实现了销售收入的稳步增长和市场份额的扩大。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我们按照年初制定的目标，成功实现了新产品的上市推广、市场份额的提升以及客户满意度的提高等关键目标。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我们团队的努力和成果得到了公司的认可和表彰，为公司的整体发展做出了重要贡献。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团队业绩及目标达成情况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通过参与各种培训和学习，我不断提升自己的领导力和管理水平，更加注重团队建设和员工激励。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7" r="176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我积极学习行业前沿知识和最新技术动态，不断拓宽自己的视野和认知范围。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在过去一年中，我获得了公司颁发的“优秀管理者”荣誉称号，这是对我个人工作的肯定和鼓励。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根据业务需求，组建高效、专业的团队，明确各成员的角色和职责，确保团队协同工作。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68" r="1486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根据团队成员的专业技能和经验，合理分配工作任务，确保资源的有效利用。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积极招聘优秀人才，提升团队整体实力，为公司的长期发展奠定基础。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打造独特的团队文化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根据公司的核心价值观和业务特点，打造独特的团队文化，增强团队成员的认同感和归属感。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通过举办团建活动、庆祝重要节点等方式，增强团队成员之间的互动和信任，提高团队凝聚力。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倡导开放、包容、积极的工作氛围，鼓励团队成员积极表达意见和建议，激发团队活力。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团队氛围营造与文化建设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590" b="459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针对每个下属的特点和需求，制定个性化的培养计划，提供必要的培训和支持，促进其职业发展。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制定个性化的培养计划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根据下属的工作表现和贡献，实施有效的激励措施，如晋升、加薪、奖金等，激发其工作积极性和创造力。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实施有效的激励措施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关注下属的工作压力和心理健康状况，提供必要的心理支持和辅导，帮助其保持良好的工作状态。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关注下属的心理健康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下属培养与激励措施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深入研究竞争对手的战略、产品、市场表现等，以识别优势和不足，为公司制定针对性策略提供依据。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通过定期收集和分析市场数据，了解行业动态、市场需求和竞争态势，为公司决策提供有力支持。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发现并利用市场空白和潜在机会，提出新产品或服务的开发建议，以满足客户需求并实现业务增长。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市场调研及竞争分析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优化公司内部资源，通过跨部门协作和外部合作，实现资源的高效利用，为业务拓展提供有力保障。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根据公司战略和市场调研结果，制定明确的业务拓展目标，包括市场份额、销售额等关键指标。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针对不同目标市场，制定相应的拓展策略，如产品开发、营销策略、渠道拓展等，以确保目标的顺利实现。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新业务拓展策略制定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https://d.book118.com/577124056153006051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2024-09-25T03:24:02.360</cp:lastPrinted>
  <dcterms:created xsi:type="dcterms:W3CDTF">2024-09-24T19:24:02Z</dcterms:created>
  <dcterms:modified xsi:type="dcterms:W3CDTF">2024-09-24T19:24:04Z</dcterms:modified>
</cp:coreProperties>
</file>