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CDEDF-6EBC-4E9B-A75C-7E1ADC9B7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11EEE-AEBF-4EBC-8064-3E118F2CA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B0A95-DB06-4CAC-B7ED-D8590FCB0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02C17-0CFD-4F27-A2E3-A39036082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157AB3-8884-4573-A6C3-225B49A4A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37C4F-D87F-42C8-BD3E-B0AC0C271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E66B7-AEE0-46F3-9680-0C56232AF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F1236-2961-4FEE-8FB1-200BE3AC4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1206B-ACE3-42AB-990C-39D67D814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FA2EB-06D2-40B9-A94B-2CC34F86F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FD4FA-1D47-4465-92BE-B5729FEAE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25045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大学生士兵职业规划总结报告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大学生士兵职业规划现状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大学生士兵职业规划的策略和方法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大学生士兵职业规划的实践和成果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大学生士兵职业规划的未来展望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随着国家政策的推动和军队现代化的需求，越来越多的大学毕业生选择投身军旅生涯。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大学生士兵现象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对于大学生士兵而言，一份合理的职业规划不仅有助于个人发展，还能为军队建设做出贡献。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通过对大学生士兵职业规划的深入研究，为相关人员提供指导和建议，帮助他们更好地规划自己的军旅生涯。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提高大学生士兵的职业素质和军队整体战斗力，促进军队人才队伍的可持续发展。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大学生士兵职业规划现状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通过职业规划，大学生士兵可以明确自己的职业方向和目标，提升个人综合素质和就业竞争力，更好地适应市场需求。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提升就业竞争力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职业规划有助于大学生士兵发掘自己的潜力和优势，找到适合自己的职业领域，实现个人价值和梦想。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职业规划有助于军队更好地选拔和培养优秀人才，提升军队的整体素质和战斗力。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促进军队人才建设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大学生士兵职业规划的必要性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44" b="11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当前大学生士兵职业规划存在的问题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缺乏专业指导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许多大学生士兵在职业规划方面缺乏专业指导和支持，导致职业规划不够科学和合理。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缺乏实践经验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由于大学生士兵的实践经验有限，往往难以准确评估自己的能力和兴趣，导致职业规划与实际需求脱节。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缺乏长期规划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一些大学生士兵的职业规划过于短视，缺乏长期规划和战略思考，导致职业发展受阻。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大学生士兵职业规划的策略和方法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在入伍前，大学生士兵应明确自己的职业目标，了解自己希望从事的行业和职位。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制定实现计划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进行自我SWOT分析，评估自己的优势、劣势、机会和威胁，以便更好地制定职业规划。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根据职业目标，制定具体的实现计划，包括学习新技能、获取相关证书、积累实践经验等。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制定个人职业规划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在军队和大学期间，不断学习新知识、新技能，提高自己的综合素质和能力。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通过参与军队和学校的各类活动，培养自己的领导力和团队协作能力。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培养领导力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通过心理训练和自我调节，提高自己的心理素质和抗压能力。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提高自身素质和能力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https://d.book118.com/577125045026006041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2024-09-13T20:40:14.241</cp:lastPrinted>
  <dcterms:created xsi:type="dcterms:W3CDTF">2024-09-13T12:40:14Z</dcterms:created>
  <dcterms:modified xsi:type="dcterms:W3CDTF">2024-09-13T12:40:16Z</dcterms:modified>
</cp:coreProperties>
</file>