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B6D41D-34A8-4F37-AA36-A62125D11E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F9D29-B1F9-4A44-AFB2-CC1B9EDF1A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A73050-1BFC-4462-A685-4B891511AB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C5D55E-E8A0-47B8-A623-30FC5DF69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346504-F809-4118-9071-615F40E5E9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8C945F-9B75-4FB2-89AE-297B3331CE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6345BF-C2B8-4BF8-A09B-FDBB68208D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854677-A5AF-4DFD-B3AD-7C2DBD506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03DA91-8C09-4C0E-BB77-4536E921D4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1249A7-35BC-48F2-8D12-875A8C159E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6509B4-590A-4F8F-B6B3-6BA3EEA4F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126061041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改善肿瘤内科医患沟通的远程医疗与在线咨询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肿瘤内科医患沟通现状分析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远程医疗在肿瘤内科医患沟通中应用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在线咨询在肿瘤内科医患沟通中作用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政策法规对远程医疗与在线咨询影响分析</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肿瘤内科医患沟通现状</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远程医疗与在线咨询的发展</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改善肿瘤内科医患沟通的重要性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传统的面对面沟通方式存在时间、空间限制，无法满足所有患者需求。</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随着互联网技术的普及，远程医疗与在线咨询逐渐成为医疗领域的新趋势。</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提高沟通效率，缓解医疗资源紧张，提升患者满意度和治疗效果。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研究任务</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探讨远程医疗与在线咨询在肿瘤内科医患沟通中的应用及效果。</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分析远程医疗与在线咨询的优势与不足，提出改进措施和建议，为肿瘤内科医患沟通提供新的解决方案。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国内外研究现状及发展趋势</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介绍国内外在远程医疗与在线咨询领域的研究进展和未来发展趋势。</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肿瘤内科医患沟通现状及问题分析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阐述肿瘤内科医患沟通的现状，分析存在的问题和原因。</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远程医疗与在线咨询在肿瘤内科的应用</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详细介绍远程医疗与在线咨询在肿瘤内科医患沟通中的具体应用案例和实践经验。</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改善肿瘤内科医患沟通的策略与建议</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提出针对性的策略和建议，以改善肿瘤内科医患沟通，提高医疗质量和患者满意度。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肿瘤内科医患沟通现状分析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沟通难点及问题</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患者往往缺乏专业的医学知识，难以理解复杂的病情和治疗方案。</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由于病情严重、心理压力等因素，患者和医生之间可能存在沟通障碍，难以建立有效的沟通。</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医生在繁忙的工作中可能无法充分与患者沟通，导致患者对治疗缺乏信心和配合度。</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信息不对称</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沟通障碍</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时间限制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了解病情</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获得支持</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参与决策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患者需求与期望</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患者需要得到医生的情感支持和心理安慰，以减轻焦虑和恐惧。</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患者希望能够参与治疗决策，与医生共同制定治疗方案。</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患者希望医生能够详细解释自己的病情、治疗方案和预后情况。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情感负担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医生在面对患者的痛苦和死亡时，需要承受巨大的情感压力。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时间压力</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医生需要在有限的时间内处理大量的患者，难以保证与每位患者充分沟通。</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技能要求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医生需要具备良好的沟通技巧和专业知识，以应对不同患者的需求和问题。同时，医生还需要不断学习和更新知识，以提供最新的治疗方案和建议。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9761" r="2976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000" r="210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医生面临的挑战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远程医疗在肿瘤内科医患沟通中应用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远程视频会诊</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远程医学影像诊断</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远程病理诊断</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远程监护系统</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远程医疗技术介绍</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通过数字切片扫描和传输技术，实现病理切片的远程查看和诊断。</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借助医学影像传输和处理技术，医生可远程查看和分析患者影像资料。</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通过高清视频、音频传输技术，实现医患双方实时沟通交流。</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实时监测患者生命体征，为医生提供远程诊疗依据。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567" b="356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远程医疗在肿瘤内科应用案例</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案例一</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患者因地理位置偏远，无法及时到医院就诊。通过远程视频会诊，医生与患者实时沟通，制定诊疗方案。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案例二</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患者需定期到医院进行复查，但受疫情影响无法出行。通过远程医学影像诊断，医生查看患者最新影像资料，评估治疗效果。</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案例三</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患者在外地就诊，希望得到家乡医院专家的意见。通过远程病理诊断，家乡医院专家查看患者病理切片，提供诊疗建议。</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https://d.book118.com/577126061041006051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2024-09-24T05:41:11.860</cp:lastPrinted>
  <dcterms:created xsi:type="dcterms:W3CDTF">2024-09-23T21:41:11Z</dcterms:created>
  <dcterms:modified xsi:type="dcterms:W3CDTF">2024-09-23T21:41:14Z</dcterms:modified>
</cp:coreProperties>
</file>