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BAEF6-F6C0-4984-ADB1-AA2DAE13E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BA724-9BEA-40BF-92F9-1DBD815DA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45FCFB-6003-4735-9AC7-7507B0C5B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D687C6-C41A-46C9-9F61-6D88DB2FD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0352BA-E9C2-4A98-998F-74374D49D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9C0E34-8414-4196-A611-391322277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222652-B06A-4CDA-B8D0-FAFC78C59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35D669-6D5A-41AB-B053-0B7A87561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09FBDA-A6A5-4F12-B017-1BB12ACAD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877B7-C26D-4EBC-A70E-1820BB420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D7DE5-B6C6-45A3-B868-21041902A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13003500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康复治疗学职业生涯规划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康复治疗师的职业发展路径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康复治疗学的教育与培训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康复治疗学领域的挑战与机遇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成功康复治疗师的案例分享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154" b="1815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康复治疗学是一门专注于帮助身体、心理或社会功能受到损伤或限制的人恢复健康和功能的学科。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康复治疗学强调个体化的评估和治疗，通过综合运用物理治疗、作业治疗、言语治疗、心理治疗等多种方法，帮助患者恢复日常生活和工作能力。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康复治疗学的定义与特点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康复治疗学特点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康复治疗学对于提高患者的生活质量、减轻家庭和社会负担具有重要意义，同时也能促进医疗保健体系的可持续发展。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康复治疗学广泛应用于神经系统疾病（如脑卒中、脊髓损伤）、骨关节疾病、慢性疼痛等领域，同时也涉及儿童康复、老年康复、工伤康复等多个领域。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506" r="185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康复治疗学的重要性与应用领域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42" r="10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随着医疗技术的不断进步和人们对健康需求的日益增长，康复治疗学正朝着更加专业化和规范化的方向发展，同时也在探索新的技术和方法，如机器人辅助康复、虚拟现实技术等。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未来，康复治疗学将更加注重预防和早期干预，通过提高康复治疗的可及性和服务质量，更好地满足患者的需求，同时也将加强与其他学科的交叉合作，推动康复治疗学的不断创新和发展。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康复治疗学的发展趋势与未来展望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康复治疗师的职业发展路径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719" r="24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资质要求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通常需要具备相关的学历背景，如康复治疗学、护理学、医学等专业。此外，还需要通过相关的职业资格考试，取得康复治疗师执业资格证书。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认证机构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国内康复治疗师的认证机构包括国家卫生健康委员会、中国康复医学会等权威机构，这些机构负责制定认证标准和组织实施认证工作。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康复治疗师的资质与认证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康复治疗师的就业前景与市场需求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就业前景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随着社会对康复医疗的需求不断增加，康复治疗师的就业前景十分广阔。就业领域涵盖医院、康复中心、养老院、社区卫生服务中心等医疗机构。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随着老龄化社会的加速和慢性病的增多，康复治疗师的市场需求量也在逐年增加。此外，康复治疗在工伤康复、运动康复等领域也有着广泛的应用和市场需求。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康复治疗师的职业规划可以从初级治疗师逐步晋升为中级、高级治疗师，并逐渐向专业领域发展，如神经康复、骨科康复、心肺康复等。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晋升通道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康复治疗师的晋升通道通常包括治疗师长、治疗部门负责人、康复中心主任等职位。在具备一定经验和业绩后，康复治疗师还可以考虑自主创业，开设康复诊所或担任企业健康顾问等职务。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继续教育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为了保持专业知识和技能的更新，康复治疗师需要定期参加继续教育课程和学术研讨会，不断提高自己的专业素养和实践能力。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康复治疗师的职业规划与晋升通道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康复治疗学的教育与培训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https://d.book118.com/577130035002006041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2024-09-13T15:44:07.771</cp:lastPrinted>
  <dcterms:created xsi:type="dcterms:W3CDTF">2024-09-13T07:44:07Z</dcterms:created>
  <dcterms:modified xsi:type="dcterms:W3CDTF">2024-09-13T07:44:09Z</dcterms:modified>
</cp:coreProperties>
</file>