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82279-F7CC-4DAC-8714-071C41F68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28346-E99D-45A3-BA04-20C3F440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6EB9D-D36B-4C7F-A67D-E6223543D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49E98-2250-41CB-8977-6E8116E0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7798C-F1DF-416C-B47E-25B11822E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7D5C5-F9ED-4C5D-9582-08E50A383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89E2E-4889-4D54-8EC2-6E21B3951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EF7A4-91B6-4D37-B4CA-D916AAB1A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8DD59-61A3-4645-BCA6-10D54D840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BEDD9-7792-4D05-A522-6A2D8E9DF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24C86-8363-457F-B353-9954DB950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3011404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救护窒息患者的紧急抢救方法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窒息概述与危险性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紧急抢救原则与步骤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气道异物清除技巧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人工呼吸与心肺复苏操作指南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药物治疗与辅助设备应用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后续观察与转运安排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窒息概述与危险性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窒息是指人体的呼吸过程由于某种原因受阻或异常，所产生的全身各器官组织缺氧、二氧化碳潴留而引起的组织细胞代谢障碍、功能紊乱和形态结构损伤的病理状态。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常见原因包括机械性阻塞（如异物堵塞呼吸道、喉头水肿等）和中毒性窒息（如一氧化碳中毒等）。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窒息定义及原因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50" r="287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窒息发生场景与人群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发生场景多样，包括家庭、工作场所、公共场所等，如误吞异物、火灾烟雾、溺水等。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窒息可发生于任何年龄、性别和地点，但常见于婴幼儿、老年人、体弱多病者及从事高风险职业者。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窒息的危险性极高，可迅速导致患者死亡。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窒息的严重程度与异物性质、堵塞部位及患者基础健康状况有关。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窒息若不及时抢救，可导致大脑受损、多器官功能衰竭等严重后果。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窒息危险性评估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紧急抢救原则与步骤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立即发现窒息迹象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迅速呼救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准备急救器材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观察患者是否有突然无法说话、面色青紫、用手掐住颈部等窒息表现。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立即大声呼叫周围人员协助，如果可能的话，同时拨打急救电话。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在等待救援人员到来的过程中，根据现场情况准备必要的急救器材，如海姆立克急救法所需的位置、氧气面罩等。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快速反应与呼救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评估患者状况与需求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轻拍患者肩膀并大声呼唤，观察其是否有反应。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检查患者呼吸和心跳情况，如呼吸微弱或停止、心跳缓慢或停止，需要立即进行心肺复苏。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尽量了解患者窒息的原因，如异物卡喉、喉头水肿等，以便采取针对性的抢救措施。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判断患者意识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评估呼吸和循环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确定窒息原因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清除口腔异物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实施初步抢救措施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如患者无法自主呼吸，应立即进行人工呼吸，给予足够的氧气支持。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采用仰头抬颏法或推举下颌法开放患者气道，确保其能够顺畅呼吸。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迅速清除患者口腔内的异物，如食物残渣、呕吐物等，保持呼吸道通畅。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对于心跳停止的患者，应立即进行心肺复苏术，包括胸外按压和人工呼吸等步骤，以维持其生命体征。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气道异物清除技巧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异物类型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异物位置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识别气道异物类型及位置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可能包括食物、玩具、牙齿等，需要根据异物性质采取不同清除措施。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判断异物是位于喉部还是气管，以及异物的深浅程度，有助于选择合适的清除方法。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适用于清醒患者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运用海姆立克急救法清除异物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包括询问患者是否能发声或呼吸，观察患者面色，五次背部击打等步骤，直至异物排出。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在操作过程中，需要保持冷静，避免过度用力或操作不当导致患者受伤。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对于意识清醒的患者，可以采用海姆立克急救法进行异物清除。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https://d.book118.com/577130114041006051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2024-09-24T05:41:38.522</cp:lastPrinted>
  <dcterms:created xsi:type="dcterms:W3CDTF">2024-09-23T21:41:38Z</dcterms:created>
  <dcterms:modified xsi:type="dcterms:W3CDTF">2024-09-23T21:41:40Z</dcterms:modified>
</cp:coreProperties>
</file>