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C9F85C-79CE-4E53-9EFB-A0234C8DFB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D281B4-4711-475C-B743-758BEF7ED7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423A35-B63D-4E83-9C06-C63E2A6C3B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3B969D-0BBC-438C-97B4-3141740891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1F7942-3BCF-4DBD-BEAC-2EC314E55E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FCC6A6-687F-47FD-A2E1-A93A03E29A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C2BA5E-B1A7-4D1B-8920-F499C7D0B6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6C4472-9574-46B8-A13F-6A4EE4CD03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B9498D-597F-4D3E-9AC7-B38AFF8134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465C38-CBF9-4770-9EC4-8BCCF10A72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0EEBF3-7CEF-4AAA-893C-7589336FD7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713014405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嵌入式实训项目总结报告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嵌入式系统概述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实训项目内容与实施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实训项目成果与收获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嵌入式系统是当今电子信息技术领域的热门方向，广泛应用于智能家居、智能制造、物联网等领域。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随着嵌入式技术的不断发展，市场对嵌入式人才的需求越来越大，掌握嵌入式技术对于学生未来的职业发展具有重要意义。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31" b="1253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本实训项目旨在通过实际操作和项目实践，提高学生的嵌入式技术应用能力，为未来的职业发展打下坚实的基础。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3660" r="2366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项目目标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掌握嵌入式系统的基本原理和开发流程。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掌握常用的嵌入式开发工具和调试方法。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通过实际项目实践，提高学生的团队协作和项目管理能力。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培养学生的创新思维和实践能力，为未来的职业发展做好准备。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嵌入式系统概述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嵌入式系统是一种专用的计算机系统，具有特定功能和实时性要求，通常与具体应用结合紧密。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嵌入式系统是针对特定应用而设计的计算机系统，具有硬件和软件的紧密结合、高可靠性、实时性、低功耗等特点。它通常作为大型系统的组成部分，与其他硬件和软件协同工作，实现整个系统的功能。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嵌入式系统的定义与特点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嵌入式系统广泛应用于工业控制、智能家居、医疗电子、汽车电子等领域。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嵌入式系统在工业控制领域中，用于自动化生产线的控制、监测和数据采集；在智能家居领域中，用于智能家电、智能照明、智能安防等产品的控制和智能化；在医疗电子领域中，用于医疗设备的控制和监测，如监护仪、医疗影像设备等；在汽车电子领域中，用于汽车发动机控制、车载娱乐系统、安全气囊等系统的控制和监测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嵌入式系统的应用领域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4831" y="1475793"/>
            <a:ext cx="674481" cy="674481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21675" y="1573370"/>
            <a:ext cx="468663" cy="4686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6034" y="5792552"/>
            <a:ext cx="363278" cy="363278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137333" y="2069399"/>
            <a:ext cx="10894" cy="4074239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1137333" y="6143637"/>
            <a:ext cx="4730545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244186" y="1522937"/>
            <a:ext cx="674481" cy="674481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341031" y="1620514"/>
            <a:ext cx="468663" cy="4686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555390" y="5839696"/>
            <a:ext cx="363278" cy="363278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>
            <a:off x="6556688" y="2116543"/>
            <a:ext cx="10894" cy="4074239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 flipH="1">
            <a:off x="6556688" y="6190781"/>
            <a:ext cx="4730545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1446384" y="2003158"/>
            <a:ext cx="4421494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446384" y="3066374"/>
            <a:ext cx="4421494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嵌入式系统的发展趋势包括智能化、网络化、开源化等。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918667" y="2003158"/>
            <a:ext cx="4421494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918667" y="3067862"/>
            <a:ext cx="4421494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人工智能和物联网技术的快速发展，嵌入式系统正朝着智能化和网络化的方向发展。嵌入式系统中的处理器和传感器等硬件设备性能不断提升，同时软件算法和数据处理能力也日益强大。此外，随着开源文化的普及，嵌入式系统的开源化也成为一种趋势，许多开源硬件和软件平台为嵌入式系统的开发提供了便利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嵌入式系统的发展趋势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实训项目内容与实施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包括交叉编译环境的配置、目标板与PC机的连接等。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嵌入式系统开发环境搭建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学习嵌入式系统的基本概念、硬件架构、操作系统等。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嵌入式系统基础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基于嵌入式操作系统进行应用程序的设计、编码和调试。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嵌入式应用程序开发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掌握嵌入式系统的调试技巧，对系统性能进行优化。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嵌入式系统调试与优化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实训项目内容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对整个实训项目进行总结，整理项目文档和经验教训。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测试与调试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对编写好的程序进行测试和调试，确保程序正确运行。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编码实现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按照系统设计，使用C语言等编程语言进行代码编写。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对实训项目进行需求分析，明确项目目标、功能和技术要求。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系统设计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根据需求分析结果，进行系统总体设计和模块划分。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AutoShape 6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TextBox 7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实训项目实施过程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遇到的问题与解决方案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无法正确配置交叉编译环境。解决方案：查阅相关资料，请教老师或同学，多次尝试配置。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问题2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无法将程序成功烧写到目标板上。解决方案：检查硬件连接是否正常，确认烧写工具和固件版本是否匹配。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问题3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程序运行时出现内存访问错误。解决方案：检查代码中是否有内存越界等错误，使用内存检测工具定位问题。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https://d.book118.com/577130144051006035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2024-09-09T17:34:55.389</cp:lastPrinted>
  <dcterms:created xsi:type="dcterms:W3CDTF">2024-09-09T09:34:55Z</dcterms:created>
  <dcterms:modified xsi:type="dcterms:W3CDTF">2024-09-09T09:34:57Z</dcterms:modified>
</cp:coreProperties>
</file>