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FB840-B444-4F47-AC32-BC7435105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A926-4089-455B-9B8E-2E879413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585EA-00BE-4C4D-9360-40218341D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024EF-D369-4358-ACF6-5CD2FA2E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02918-1B50-4A38-B365-339693A7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689D4-ECEB-4D30-BBD1-47C2D4F39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79B00-FF83-42C5-8967-E32E488C7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5D3A2-23FE-4690-B84F-35E55837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1A46C-6512-4D43-BBB2-1FCFA55B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BAC2-9207-4DD4-B939-0BFB3838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E2912-C0FA-425B-8F47-B75669D2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11060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急诊科护士的危害性因素识别与应对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危害性因素识别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危害性因素对护士的影响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提高急诊科护士对危害性因素的识别和应对能力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00" r="12400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23" r="1242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保障急诊科护士的职业安全和健康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促进急诊科护理工作的顺利进行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急诊科护士需要面对大量的急诊患者，工作节奏快，任务繁重。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工作强度高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急诊科护士经常面对生死攸关的紧急情况，需要迅速做出决策和处理，工作压力巨大。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急诊科环境嘈杂、拥挤，护士需要在这种环境下进行各种护理工作，容易受到干扰和影响。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工作环境复杂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急诊科护士在工作中经常接触各种病原体、有毒物质和放射性物质，职业暴露风险较高。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职业暴露风险高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028" r="1902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急诊科护士工作特点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危害性因素识别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急诊科护士接触患者血液、体液等，易受到病毒如乙肝、丙肝、HIV等的感染。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处理伤口、接触污染物品等过程中，护士可能接触到各种细菌，如金黄色葡萄球菌、大肠杆菌等，导致感染。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在接触患者或污染物品时，急诊科护士有可能接触到寄生虫，如蜱虫、螨虫等。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生物性因素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化学消毒剂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急诊科常用各种化学消毒剂，如含氯消毒剂、过氧乙酸等，长时间接触可能对皮肤、呼吸道等造成损害。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药物暴露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护士在配药、注射等过程中可能接触到各类药物，一些药物具有毒性或刺激性，如化疗药物、某些抗生素等。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有害废气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急诊科环境中可能存在有害废气，如甲醛、苯等，长期吸入可能对健康造成影响。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锐器伤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急诊科护士在处理针头、手术刀等锐器时，稍有不慎便可能发生刺伤，导致感染或血液传播疾病。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急诊科环境嘈杂，各种医疗设备运行声、患者呼叫声等噪音可能对护士听力造成损害。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辐射危害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急诊科护士在工作中可能接触到X射线、CT等放射性检查，长期接触可能对健康造成影响。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急诊科工作节奏快、任务重，护士长期处于高度紧张状态，容易出现焦虑、抑郁等心理问题。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急诊科护士有时会遇到患者或家属的暴力行为，如言语侮辱、肢体冲突等，对护士的身心健康造成威胁。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暴力事件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长期面对病痛和死亡，以及高强度的工作压力，急诊科护士容易出现职业倦怠，表现为情感耗竭、工作满意度降低等。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危害性因素对护士的影响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急诊科护士在工作中可能面临身体伤害的风险，如扭伤、拉伤、跌倒等。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由于经常接触患者和病原体，急诊科护士感染疾病的风险增加。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急诊科护士经常面对生死攸关的情况和紧张的工作氛围，容易导致心理压力和疲劳。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急诊科护士需要迅速、准确地处理各种紧急情况，工作负荷较大。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急诊科护士需要在有限的时间内完成各种任务，时间压力较大。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急诊科通常是一个嘈杂、繁忙的环境，可能会影响护士的工作效率和准确性。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如果医院无法为急诊科护士提供足够的支持和保障，可能会导致人才流失。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长期面对高强度的工作压力和紧张的工作氛围，可能导致急诊科护士职业倦怠。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急诊科护士的职业发展可能受到工作性质和工作环境的影响，晋升机会相对较少。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958" r="13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https://d.book118.com/577131106061006042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2024-09-15T16:28:11.001</cp:lastPrinted>
  <dcterms:created xsi:type="dcterms:W3CDTF">2024-09-15T08:28:11Z</dcterms:created>
  <dcterms:modified xsi:type="dcterms:W3CDTF">2024-09-15T08:28:13Z</dcterms:modified>
</cp:coreProperties>
</file>