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1DE063-0C4B-4A1F-BCEF-E5DAB1419D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CBE17F-0616-4AE0-9D61-4791C0B137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C592C1-A7E9-4789-A499-65A0B9E4A2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BF5C32-8E4E-40F0-834F-C86EE1596D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23C035-6E64-4017-95F0-A9C80B1811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30E25B-45F5-4F2C-B28D-3982EC089F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E0A1C6-8EBD-41E1-9BB7-053D1E1279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08A2C9-7762-42B0-96AE-DCC0F7AAC3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5CD058-5A87-4744-8225-BCB20E0274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A40FE0-F24D-4F49-8F23-9941F39B23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D24B68-423A-4A07-91CE-C67C653C1D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7132014102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职业资格证书制度与职业技能鉴定宣传</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汇报人：AA</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职业资格证书制度概述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职业技能鉴定体系介绍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职业资格证书与技能鉴定的关系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宣传策略与方法探讨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实施过程中的挑战与解决方案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职业资格证书制度概述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职业资格证书制度是指按照国家制定的职业技能标准或任职资格条件，通过政府认定的考核鉴定机构，对劳动者的技能水平或职业资格进行客观公正、科学规范的评价和鉴定，对合格者授予相应的职业资格证书。</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该制度的建立是为了适应社会主义市场经济发展的需要，进一步推进我国职业教育和培训事业的发展，促进劳动者素质的提高和人才市场的建设。</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促进职业教育和培训事业的发展</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职业资格证书制度是职业教育和培训事业的重要组成部分，通过该制度的实施，可以引导职业教育和培训机构按照国家职业技能标准进行课程设置和教学安排，提高培训质量和效果。</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提高劳动者素质</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职业资格证书制度可以引导劳动者积极参加职业技能培训和鉴定，不断提高自身的技能水平和综合素质，增强就业竞争力和职业发展潜力。</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促进人才市场建设</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职业资格证书制度可以为用人单位提供一个客观、公正的技能评价标准，帮助用人单位更好地选拔和聘用人才，促进人才市场的健康发展。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职业资格证书制度的意义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我国职业资格证书制度经过多年的发展，已经形成了较为完善的法律法规体系、管理体制和运行机制。目前，我国职业资格证书分为初级、中级、高级三个等级，涵盖了多个行业和领域。</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职业资格证书制度发展较早，具有较为成熟的经验和做法。例如，德国实行“双元制”职业教育模式，学生既在学校接受理论教育，又在企业接受实践培训，毕业后可获得相应的职业资格证书。此外，英国、澳大利亚等国家也建立了较为完善的职业资格证书制度。</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与国内相比，国外职业资格证书制度更加注重实践能力和职业素养的评价，同时与行业企业的联系更加紧密。此外，国外职业资格证书制度的国际化程度较高，具有国际互认的特点。</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国内职业资格证书制度</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国外职业资格证书制度</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国内外比较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国内外职业资格证书制度比较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职业技能鉴定体系介绍</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职业技能鉴定的定义与目的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职业技能鉴定是一项基于国家职业技能标准，对劳动者进行职业技能水平考核和评价的活动。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通过职业技能鉴定，促进劳动者提高技能水平和就业能力，推动职业培训和技能人才培养工作的发展，为经济社会发展提供有力的人才保障。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职业技能鉴定主要包括理论知识和技能操作两部分。理论知识考试主要测试劳动者对职业相关理论知识的掌握程度；技能操作考试则是考察劳动者在实际工作中的操作技能水平。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内容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职业技能鉴定的标准主要依据国家职业技能标准制定，包括职业分类、技能等级、鉴定方式、考试内容、成绩评定等方面的规定。</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标准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职业技能鉴定的内容与标准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职业技能鉴定机构主要包括各级人力资源和社会保障部门所属的职业技能鉴定中心、行业组织、企事业单位等。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职责</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职业技能鉴定机构的主要职责包括制定鉴定计划、组织报名、安排考试、评定成绩、颁发证书等。同时，还需对鉴定过程进行监督和管理，确保鉴定的公正性和权威性。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机构</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职业技能鉴定机构及职责</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职业资格证书与技能鉴定的关系</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标准化要求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职业资格证书制度要求技能鉴定必须遵循国家或行业统一的标准，确保评价结果的公正性和可比性。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专业化要求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技能鉴定需要具备专业化的评价机构和评价人员，能够准确判断劳动者的技能水平和职业素养。</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实效性要求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技能鉴定应该紧密结合实际工作岗位和市场需求，确保评价结果能够真实反映劳动者的实际工作能力和市场需求。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职业资格证书对技能鉴定的要求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导向作用</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技能鉴定可以引导劳动者和用人单位关注职业技能培训和提升，促进劳动者不断提高自身技能水平和职业素养。</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监督作用</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技能鉴定还可以对职业技能培训机构和用人单位进行监督，确保培训和用人质量符合国家或行业标准。</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评价作用</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技能鉴定是职业资格证书制度的核心环节，通过对劳动者技能水平的评价，为颁发职业资格证书提供依据。</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技能鉴定在职业资格证书制度中的作用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https://d.book118.com/577132014102006041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2024-09-14T06:46:34.874</cp:lastPrinted>
  <dcterms:created xsi:type="dcterms:W3CDTF">2024-09-13T22:46:34Z</dcterms:created>
  <dcterms:modified xsi:type="dcterms:W3CDTF">2024-09-13T22:46:37Z</dcterms:modified>
</cp:coreProperties>
</file>