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8603F-B2F9-4690-8820-A452D244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81063-8567-49F5-AC6F-4D569863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73E4-E2CD-4EAE-8B46-CC384D82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2ED8A-709B-463A-A492-9ABDE40A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64455-CB01-4C26-B0F7-6EA07DF3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57EC3-25A0-499A-A4B3-36773B74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7C7B9-CA0D-4C1F-96EA-EB283AC1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21BD2-2D91-4A18-ADC0-57F11D775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87AB8-824F-4E3E-A2C7-A6971606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9A796-878A-4C47-B280-E47F1EFC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D374D-C2C3-4518-A485-C502A228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310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心理健康挂科反思总结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挂科经历的反思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9" r="1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随着生活节奏的加快和工作压力的增大，越来越多的人面临心理健康问题，如焦虑、抑郁等。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当前社会对心理健康的关注度日益提高，心理健康问题已成为影响人们生活质量和幸福感的重要因素。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51" b="150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挂科原因简述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缺乏对心理健康问题的正确认识和重视，导致未能及时寻求帮助和支持。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缺乏有效的应对策略和解决方法，导致问题逐渐恶化，最终影响学习和生活。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心理健康的学生更容易保持积极的学习态度，对学习充满热情和动力。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990" b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记忆力与注意力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心理健康有助于提高记忆力、注意力和思维能力，从而提高学习效率。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心理健康使学生能够更好地应对学习压力，避免因压力过大而影响学习效果。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心理健康对学习的影响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815" r="6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714" r="197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心理健康的人通常更容易保持情绪稳定，面对生活中的挑战和压力时更加从容。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自我认知与自我调节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心理健康有助于个体更好地认识自己，调节情绪和行为，提高生活满意度。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心理健康的人往往更善于与人交往，建立良好的人际关系，丰富生活体验。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心理健康有助于提高个体的人际关系质量，建立更加和谐、稳定的人际关系。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417" r="20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心理健康的人在面对人际冲突时，通常能够更加冷静、理智地处理问题。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心理健康的人更容易建立和维护社会支持系统，在需要时得到他人的帮助和支持。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心理健康对人际关系的影响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挂科经历的反思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改进学习方法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我意识到我在学习过程中过于依赖死记硬背，而忽视了理解和应用的重要性。为了提高学习效果，我需要调整学习方法，注重理解知识点，并学会将所学知识应用到实际问题中。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学习方法的反思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增加学习时间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我意识到我在学习上投入的时间不足，导致对知识掌握不够扎实。为了提高学习效果，我需要合理安排学习时间，确保有足够的时间来理解和掌握知识点。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学习方法的反思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学习方法的反思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寻求外部帮助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我意识到我在学习过程中遇到困难时，没有及时寻求帮助。为了提高学习效果，我需要主动寻求老师、同学或辅导班的帮助，以便及时解决学习中的问题。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https://d.book118.com/577133103002006051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2024-09-23T18:17:27.292</cp:lastPrinted>
  <dcterms:created xsi:type="dcterms:W3CDTF">2024-09-23T10:17:27Z</dcterms:created>
  <dcterms:modified xsi:type="dcterms:W3CDTF">2024-09-23T10:17:29Z</dcterms:modified>
</cp:coreProperties>
</file>