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13191-DE42-4F38-8275-22317DEC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2DDE-E6D1-41DE-8609-5A54588B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F62EF-0B21-43A8-9EED-23230F775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1BE4C-D6A6-412D-A264-58D31249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62A8D-B472-4883-9305-19938B2D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177F4-7214-40A5-8130-524B00DC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99A50-3B97-4F7D-8351-CEAFD725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DD344-7689-4397-A8B1-CE38F8DE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80FEC-C0B4-4A3A-AEE3-A431B2F5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2969B-9D09-431F-BAFE-6EC7FDB7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51735-FC6F-4494-B064-25421B83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3136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中国健康保健行业发展分析报告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行业产业链结构及上下游关系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关键技术、研发创新能力及知识产权情况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行业挑战、机遇及政策建议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总结：中国健康保健行业发展前景展望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2" r="22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指通过提供健康咨询、健康产品、健康服务等方式，帮助人们维护、改善和促进身心健康的产业。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健康保健行业定义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包括健康管理、健康咨询、健康产品制造与销售、健康服务等多个子领域。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健康保健行业定义及分类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近年来，随着人们健康意识的提高和消费升级，健康保健行业经历了快速发展。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目前，中国健康保健行业市场规模不断扩大，产业链不断完善，市场竞争日益激烈。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5" r="5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政府出台了一系列支持健康产业发展的政策，如《健康中国2030规划纲要》等。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加强对健康保健行业的监管，规范市场秩序，保障消费者权益。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随着人口老龄化的加剧，老年人对健康保健的需求不断增加。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慢性病发病率不断上升，人们对预防和治疗慢性病的需求推动健康保健行业的发展。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慢性病高发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人们健康意识的提高，使得更多人开始关注自身健康，积极寻求健康保健服务。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近年来，中国健康保健行业市场规模持续扩大，已经成为全球最大的健康保健市场之一。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健康保健行业规模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随着人们健康意识的提高和消费水平的提升，中国健康保健行业市场规模的增长速度一直保持在两位数以上。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各细分市场规模及占比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健康科技市场是新兴领域，包括可穿戴设备、健康APP、互联网医疗等。随着科技的进步和消费者对于便捷、高效健康管理的需求，健康科技市场前景广阔。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健康科技市场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保健品市场是健康保健行业的重要组成部分，占比超过一半。其中老年人是保健品消费的主力军，针对老年人的保健品市场前景广阔。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保健品市场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健康管理服务市场占比逐年提升，主要包括健康体检、健康咨询、健康风险评估等服务。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健康管理服务市场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随着人口老龄化和健康意识的提高，中国健康保健行业市场规模将继续保持快速增长，预计未来几年将突破万亿元大关。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未来健康保健行业将呈现以下发展趋势：一是个性化、精准化健康管理服务将成为主流；二是线上线下融合的健康保健服务模式将逐渐普及；三是跨界合作与创新将成为行业发展的重要驱动力。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未来市场预测与趋势分析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中国健康保健行业竞争激烈，市场参与者众多，包括国际知名品牌和本土企业。目前，市场呈现多元化竞争格局，尚未形成明显的寡头垄断局面。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主要参与者包括保健品生产企业、健康管理服务机构、健康科技企业等。其中，一些具有品牌优势、技术实力和市场影响力的企业在竞争中脱颖而出，成为行业的领军企业。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行业产业链结构及上下游关系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包括原材料供应、生产制造、销售渠道和终端消费等主要环节。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主要环节解析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原材料供应涉及中药材、生物原料、化学原料等；生产制造包括提取、浓缩、制剂等工艺；销售渠道涵盖批发、零售、电商等；终端消费则以个人和家庭为主。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健康保健产业链构成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产业链构成及主要环节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https://d.book118.com/577133136161006050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2024-09-23T16:29:44.706</cp:lastPrinted>
  <dcterms:created xsi:type="dcterms:W3CDTF">2024-09-23T08:29:44Z</dcterms:created>
  <dcterms:modified xsi:type="dcterms:W3CDTF">2024-09-23T08:29:46Z</dcterms:modified>
</cp:coreProperties>
</file>