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9415F-7DBB-49C7-B084-3BB99D44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BBD79-DE5C-4A10-A417-B4E05644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CABFE-8328-497E-B4B6-676BC338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1C84C-B6BC-478B-AF87-CCA7C25B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56185-F191-4C7C-A86E-C12638DC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7E2C8-EE6C-489C-8B28-ACE598F6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D8AA7-553B-4DCD-9E4D-D087FC2D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F7BAA-B6D4-47EE-AA16-BCE105C2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B8183-CAD2-46F1-9A5F-206228E0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09CEF-9E3F-4F38-8038-AD141DE2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FAA29-C3EC-4722-A456-F043AD2A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3150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子宫下段剖宫产术教学查房PPT课件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子宫下段剖宫产术的手术步骤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子宫下段剖宫产术的并发症及防治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子宫下段剖宫产术的教学查房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子宫下段剖宫产术的护理与康复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9" r="341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55" r="125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剖宫产术是一种通过切开腹部和子宫来取出胎儿的手术。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根据切开子宫的位置，剖宫产术可分为子宫下段剖宫产术和子宫体部剖宫产术。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适用于胎儿胎位异常、胎儿宫内窘迫、产道异常等情况。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在某些情况下，如难产、胎盘早剥、妊娠期高血压等，剖宫产可能是必要的分娩方式。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适用范围与手术指征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手术指征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剖宫产术最早可追溯到古代的印度和埃及，但直到18世纪末，随着医学技术的进步，剖宫产术才开始在欧洲广泛使用。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随着医学技术的不断进步，剖宫产术的技术和安全性得到了不断提高，成为了常见的分娩方式之一。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子宫下段剖宫产术的手术步骤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对孕妇进行全面的产前检查，了解胎儿和母体的状况，评估手术风险。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备皮、备血、禁食、禁水等，确保手术顺利进行。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对孕妇进行心理疏导，减轻其紧张和焦虑情绪。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根据孕妇和胎儿的状况，选择合适的麻醉方式，如硬膜外麻醉或全身麻醉。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孕妇取仰卧位，双腿放置在腿架上，便于手术操作。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麻醉与体位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探查腹腔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胎儿娩出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检查腹腔内器官和胎儿状况，为手术做好准备。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通过切口将胎儿从子宫中取出，清理呼吸道和脐带。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切开腹壁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切开子宫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缝合子宫和腹壁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选择合适的切口位置，逐层切开腹壁组织。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在子宫下段做一横切口，长度适宜，便于胎儿娩出。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缝合子宫切口和腹壁组织，确保止血和伤口愈合。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监测孕妇和胎儿的生命体征，及时处理异常情况。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对伤口进行护理，预防感染，促进愈合。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指导孕妇合理饮食，促进术后恢复。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子宫下段剖宫产术的并发症及防治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https://d.book118.com/577133150013006025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2024-08-29T11:06:40.853</cp:lastPrinted>
  <dcterms:created xsi:type="dcterms:W3CDTF">2024-08-29T03:06:40Z</dcterms:created>
  <dcterms:modified xsi:type="dcterms:W3CDTF">2024-08-29T03:06:43Z</dcterms:modified>
</cp:coreProperties>
</file>