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4790F-BEA5-4614-9D9E-5078B21AF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20221-5044-448E-9E43-4445523F7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0180E6-2E16-470A-ACB6-E197489A0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9F116-A032-4B24-8172-7FD4C8EC9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D60EB-3163-4F6C-AC20-4DD6809C3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DC2A3-E48E-4976-A75A-9199FC673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1FBDDC-43A0-44F7-B853-23092CD20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81556-3BC0-4CFC-99F9-B2B4DF3D6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2A2A8-12B3-4E2F-AC16-B89F362B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0689F-7420-439A-89F4-7359293E7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2848F-7DEE-4ADC-B4CA-FABCF3387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4030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水肿的护理西医查房PPT\n## 1.水肿的基本概念与分类\n### 1.1水肿的定义与发生机制\n### 1.2水肿的分类方法及其特点\n### 1.3水肿的病因与病理生理\n## 2.水肿的诊断与评估方法\n### 2.1水肿的临床表现与诊断要点\n### 2.2水肿的实验室检查与诊断技术\n### 2.3水肿的评估方法与标准\n## 3.水肿的治疗原则与方法\n### 3.1水肿的一般治疗与护理措施\n### 3.2水肿的药物治疗与选择\n### 3.3水肿的手术治疗与适应症\n## 4.不同类型水肿的护理要点\n### 4.1心源性水肿的护理措施\n### 4.2肝源性水肿的护理要点\n### 4.3肾源性水肿的护理措施\n## 5.水肿患者的健康教育与健康促进\n### 5.1水肿患者的健康教育内容与方法\n### 5.2水肿患者的生活方式调整与改善\n### 5.3水肿患者的定期随访与健康管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水肿的护理西医查房PPT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水肿的基本概念与分类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水肿是指体内液体在组织间隙或体腔内积聚过多</a:t>
                </a:r>
                <a:endParaRPr/>
              </a:p>
            </p:txBody>
          </p:sp>
          <p:sp>
            <p:nvSpPr>
              <p:cNvPr id="17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导致组织肿胀和器官功能障碍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主要原因是毛细血管内静水压升高和/或血浆胶体渗透压降低</a:t>
                </a:r>
                <a:endParaRPr/>
              </a:p>
            </p:txBody>
          </p:sp>
        </p:grpSp>
        <p:grpSp>
          <p:nvGrpSpPr>
            <p:cNvPr id="17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水肿的发生机制</a:t>
                </a:r>
                <a:endParaRPr/>
              </a:p>
            </p:txBody>
          </p:sp>
          <p:sp>
            <p:nvSpPr>
              <p:cNvPr id="1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毛细血管通透性增加：炎症、感染、创伤等因素导致毛细血管内皮细胞损伤，血浆蛋白渗出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毛细血管静水压升高：心力衰竭、肝硬化、肾病等疾病导致血液循环障碍，液体回流减少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血浆胶体渗透压降低：肾病、肝病等疾病导致血浆蛋白减少，胶体渗透压降低，液体渗出组织间隙</a:t>
                </a:r>
                <a:endParaRPr/>
              </a:p>
            </p:txBody>
          </p:sp>
          <p:sp>
            <p:nvSpPr>
              <p:cNvPr id="18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水肿的定义与发生机制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根据水肿的部位和范围分类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局部性水肿：局限于某一器官或组织，如肢体、面部、乳房等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全身性水肿：全身各部位均出现水肿，如心源性、肝源性、肾源性等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根据水肿的病因分类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炎症性水肿：炎症导致毛细血管通透性增加，如肺炎、肾炎等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淋巴性水肿：淋巴管阻塞或损伤导致淋巴回流障碍，如丝虫病、手术损伤等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心源性水肿：心脏疾病导致血液循环障碍，如心力衰竭、急性心肌梗死等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肝源性水肿：肝脏疾病导致血浆蛋白合成减少，如肝硬化、肝癌等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肾源性水肿：肾脏疾病导致肾脏排泄功能受损，如肾病综合征、肾功能不全等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内分泌性水肿：内分泌疾病导致血浆蛋白合成或分解异常，如甲状腺功能减退、肾上腺皮质功能亢进等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药物性水肿：药物导致毛细血管通透性增加或血浆蛋白减少，如消炎药、抗肿瘤药等</a:t>
            </a:r>
            <a:endParaRPr/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水肿的分类方法及其特点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感染、炎症、创伤等导致局部水肿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心脏、肝脏、肾脏等器官疾病导致全身性水肿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内分泌失调、药物等因素导致水肿</a:t>
                </a:r>
                <a:endParaRPr/>
              </a:p>
            </p:txBody>
          </p:sp>
          <p:sp>
            <p:nvSpPr>
              <p:cNvPr id="1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水肿的病因复杂多样，涉及多个系统和器官</a:t>
                </a:r>
                <a:endParaRPr/>
              </a:p>
            </p:txBody>
          </p:sp>
          <p:sp>
            <p:nvSpPr>
              <p:cNvPr id="1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毛细血管通透性增加：炎症、感染、创伤等因素导致毛细血管内皮细胞损伤，血浆蛋白渗出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毛细血管静水压升高：心力衰竭、肝硬化、肾病等疾病导致血液循环障碍，液体回流减少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血浆胶体渗透压降低：肾病、肝病等疾病导致血浆蛋白减少，胶体渗透压降低，液体渗出组织间隙</a:t>
                </a:r>
                <a:endParaRPr/>
              </a:p>
            </p:txBody>
          </p:sp>
          <p:sp>
            <p:nvSpPr>
              <p:cNvPr id="1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水肿的病理生理机制</a:t>
                </a:r>
                <a:endParaRPr/>
              </a:p>
            </p:txBody>
          </p:sp>
          <p:sp>
            <p:nvSpPr>
              <p:cNvPr id="1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水肿的病因与病理生理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水肿的诊断与评估方法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水肿的临床表现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局部性水肿：局部肿胀、疼痛、皮肤紧张等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全身性水肿：全身浮肿、乏力、心悸、呼吸急促等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水肿的诊断要点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了解病史：家族史、既往史、过敏史等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临床表现：水肿的部位、范围、程度等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实验室检查：血液、尿液、影像学等检查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水肿的临床表现与诊断要点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水肿的实验室检查与诊断技术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血液检查：血常规、肾功能、肝功能、内分泌激素等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尿液检查：尿常规、尿蛋白定量、尿红细胞等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影像学检查：X线、B超、CT、MRI等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淋巴管造影：了解淋巴管阻塞或损伤情况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心脏超声：评估心脏功能和血液循环状况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肾脏超声：评估肾脏结构和功能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水肿的评估方法与标准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水肿的评估方法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观察法：观察水肿的部位、范围、程度等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量度法：测量水肿部位的周长、直径、厚度等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问卷法：了解患者的水肿症状、生活质量等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水肿的评估标准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轻度水肿：水肿部位轻微，无明显不适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中度水肿：水肿部位明显，有轻度不适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重度水肿：水肿部位严重，有明显不适或功能障碍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水肿的治疗原则与方法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https://d.book118.com/577134030010006054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水肿的护理西医查房PPT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2024-09-28T04:14:31.427</cp:lastPrinted>
  <dcterms:created xsi:type="dcterms:W3CDTF">2024-09-27T20:14:31Z</dcterms:created>
  <dcterms:modified xsi:type="dcterms:W3CDTF">2024-09-27T20:14:33Z</dcterms:modified>
</cp:coreProperties>
</file>