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C3DF5-1078-42E1-9A25-DBCE23669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36378-F69A-4B22-8DD5-67767A96D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B9F88-F089-4AEF-ACBA-62FED6B18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8870E-85E5-47C2-9907-DBEE92EB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B04C6-7722-482E-AFDD-66893D45A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09359-0ED7-4795-AF33-3C53ABBAE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58AFA-9DA6-4FA9-B493-F87C70AA0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B2955-15B7-4F8D-9D02-B4A0EE717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045C8-93F5-4F69-A4A8-D0928B239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9D92F-B4A9-4997-9B22-01CBB2967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5819B-F6D1-4ABB-9835-106F075D2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5151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超市产品策略现状分析报告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超市概述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超市产品策略现状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超市产品策略的案例分析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超市产品策略的改进建议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超市的定义与特点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超市是一种大型零售业态，提供各类食品、日用品等商品，满足消费者一站式购物需求。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超市通常具有丰富的商品种类、价格实惠、方便快捷等特点，是消费者日常生活中重要的购物场所。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根据经营规模、商品种类、服务方式等因素，超市可分为大卖场、标准超市和便利店等类型。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超市通常分布在居民区、商业区等人流密集区域，便于消费者购物。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超市的分类与分布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超市分布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超市起源于20世纪30年代的美国，随着经济的发展和消费需求的升级，超市业态不断创新和完善。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未来超市的发展将更加注重个性化、智能化和体验化，以满足消费者日益多样化的需求。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超市的发展历程与趋势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超市产品策略现状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超市的产品策略是指超市为了满足市场需求、实现经营目标而制定的关于产品组合、产品定位、产品差异化等方面的规划和实施方案。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超市的产品策略是超市经营的核心，它直接影响到超市的盈利能力、市场份额和消费者满意度。一个合理、有效的产品策略可以帮助超市更好地满足消费者需求，提高市场竞争力，实现可持续发展。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产品策略的定义与重要性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超市根据市场需求和经营目标，选择和搭配不同种类的产品，形成具有特色的产品组合。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超市根据市场调查和消费者需求分析，对不同产品进行定位，以满足不同消费群体的需求。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超市通过创新、品牌、包装等方式，使自己的产品与竞争对手的产品有所区别，提高产品的市场竞争力。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超市产品策略的主要内容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超市的产品策略能够满足消费者一站式购物的需求，提供丰富的产品种类和品牌选择；同时，超市的供应链管理和物流配送体系也比较完善，能够保证产品的质量和供应的稳定性。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超市的产品策略可能存在同质化现象，导致市场竞争激烈；此外，由于超市的产品种类繁多，管理难度较大，容易产生库存积压和损耗问题。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超市产品策略的优劣势分析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超市产品策略的案例分析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https://d.book118.com/577135151034006032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2024-09-04T22:04:25.705</cp:lastPrinted>
  <dcterms:created xsi:type="dcterms:W3CDTF">2024-09-04T14:04:25Z</dcterms:created>
  <dcterms:modified xsi:type="dcterms:W3CDTF">2024-09-04T14:04:27Z</dcterms:modified>
</cp:coreProperties>
</file>