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6F0CE-4E95-4BC7-A1BD-C79D7C01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F2C73-2126-4741-B9A1-FE58BFD72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024ED-E141-4830-9639-17E1621C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43493-215D-4F3E-BB08-AE5E7720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7D825-4036-489B-B566-FFD2FD7E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59900-DD0F-42B7-B819-0B00F325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FCB40-B67D-4289-A1FE-3E70A713C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8F59D-C2B1-46F4-B686-C2205440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A1EEE-02F5-44C7-8518-9032CFDE8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4C32D-698A-40E1-B5DD-B472B526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20CCC-26A7-4E8B-AD48-5BFE1593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516114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爱心企业送轮椅活动方案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https://d.book118.com/577135161142006046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2024-09-22T01:02:29.909</cp:lastPrinted>
  <dcterms:created xsi:type="dcterms:W3CDTF">2024-09-21T17:02:29Z</dcterms:created>
  <dcterms:modified xsi:type="dcterms:W3CDTF">2024-09-21T17:02:31Z</dcterms:modified>
</cp:coreProperties>
</file>