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9646073-ABB9-47CA-B85A-E48E4E6DA0A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2919A-6AD8-4DA3-A221-862D83C4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E4070-CC15-4C39-AE8D-B9C4E543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79A7-53ED-4BCC-A020-E77E9905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800B8-A966-44E4-9659-22F40CDFF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2C27C8-443A-40CA-98DA-ACBA27235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B207EA-21CD-4082-AF8B-321C9235F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65FC4B-48B4-4408-932A-5F30B659A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ADE04-FDC8-4C5A-81D5-A4DD8F967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1CEEA-FCC0-4D11-9A37-EBEE1FF0C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2F975-6942-4D27-8123-2488ABBFF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A8FEF-9267-4004-82A5-E5F7445C8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A3B3E66-2535-44C7-A3CF-FAD7DF7BD18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52774B-7718-4764-8F28-4E9DCAA893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36100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人才培养规划挖掘潜力，激发活力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人才培养规划的重要性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人才培养规划的核心要素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人才培养规划的实施步骤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人才培养规划的关键成功因素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人才培养规划的案例分析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人才培养规划的未来展望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人才培养规划的重要性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https://d.book118.com/577136100043006054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人才培养规划挖掘潜力，激发活力</vt:lpstr>
      <vt:lpstr>目录</vt:lpstr>
      <vt:lpstr>第1章 人才培养规划的重要性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2024-09-28T12:24:45.898</cp:lastPrinted>
  <dcterms:created xsi:type="dcterms:W3CDTF">2024-09-28T04:24:45Z</dcterms:created>
  <dcterms:modified xsi:type="dcterms:W3CDTF">2024-09-28T04:24:47Z</dcterms:modified>
</cp:coreProperties>
</file>