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F3682B-0D7A-47F0-9902-C5B4C5D9E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B0B9B-68EB-4853-B66A-BBF714C3E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CB895E-64D8-4C86-94CB-187C6E3CC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171DE5-21BF-4CA8-B29F-EA0FDFA86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6FE113-55E4-4BEC-BDBE-27BD6E195A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292D51-B65C-4928-A67D-296C729A36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A67107-7768-4E2D-98A1-78E68636FA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0FEB4A-A8F3-4800-90B3-2AA1F28734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F7C41D-A7AD-4C6E-B55B-CB498BC14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327831-BEDC-4885-97AA-ACF753718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D9C1D-2689-4174-B7BF-3DD48D6D07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41124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生物材料在肾移植中的应用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肾移植现状与挑战
 生物材料种类与特性
 生物材料在肾移植中的作用
 生物材料选择与设计
 生物材料与宿主反应
 生物材料表面改性
 生物材料在肾移植中的实验研究
 临床前景与挑战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肾移植现状与挑战</a:t>
            </a:r>
          </a:p>
        </p:txBody>
      </p:sp>
      <p:sp>
        <p:nvSpPr>
          <p:cNvPr id="3" name="Subtitle 2"/>
          <p:cNvSpPr>
            <a:spLocks noGrp="1"/>
          </p:cNvSpPr>
          <p:nvPr>
            <p:ph type="subTitle" idx="1"/>
          </p:nvPr>
        </p:nvSpPr>
        <p:spPr/>
        <p:txBody>
          <a:bodyPr/>
          <a:lstStyle/>
          <a:p>
            <a:r>
              <a:t>生物材料在肾移植中的应用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肾移植现状与挑战</a:t>
            </a:r>
          </a:p>
        </p:txBody>
      </p:sp>
      <p:sp>
        <p:nvSpPr>
          <p:cNvPr id="3" name="Content Placeholder 2"/>
          <p:cNvSpPr>
            <a:spLocks noGrp="1"/>
          </p:cNvSpPr>
          <p:nvPr>
            <p:ph sz="half" idx="2"/>
          </p:nvPr>
        </p:nvSpPr>
        <p:spPr/>
        <p:txBody>
          <a:bodyPr/>
          <a:lstStyle/>
          <a:p>
            <a:r>
              <a:t>1.全球范围内，肾移植需求持续增长，但供体肾脏的短缺问题依然严重，供需差距逐年增大。</a:t>
            </a:r>
          </a:p>
          <a:p>
            <a:r>
              <a:t>2.在等待肾移植的患者中，许多人会因为无法得到及时的供体肾脏而导致病情加重或死亡。</a:t>
            </a:r>
          </a:p>
          <a:p>
            <a:r>
              <a:t>3.临床医生和科研人员正在探索使用生物材料和人工肾脏来解决供体短缺的问题。</a:t>
            </a:r>
          </a:p>
          <a:p/>
        </p:txBody>
      </p:sp>
      <p:sp>
        <p:nvSpPr>
          <p:cNvPr id="4" name="Text Placeholder 3"/>
          <p:cNvSpPr>
            <a:spLocks noGrp="1"/>
          </p:cNvSpPr>
          <p:nvPr>
            <p:ph type="body" idx="3"/>
          </p:nvPr>
        </p:nvSpPr>
        <p:spPr/>
        <p:txBody>
          <a:bodyPr/>
          <a:lstStyle/>
          <a:p>
            <a:r>
              <a:t>免疫排斥反应的挑战</a:t>
            </a:r>
          </a:p>
        </p:txBody>
      </p:sp>
      <p:sp>
        <p:nvSpPr>
          <p:cNvPr id="5" name="Content Placeholder 4"/>
          <p:cNvSpPr>
            <a:spLocks noGrp="1"/>
          </p:cNvSpPr>
          <p:nvPr>
            <p:ph sz="half" idx="4"/>
          </p:nvPr>
        </p:nvSpPr>
        <p:spPr/>
        <p:txBody>
          <a:bodyPr/>
          <a:lstStyle/>
          <a:p>
            <a:r>
              <a:t>1.免疫排斥反应是肾移植后最常见的并发症之一，可能导致移植肾脏的功能丧失。</a:t>
            </a:r>
          </a:p>
          <a:p>
            <a:r>
              <a:t>2.目前临床上使用的免疫抑制药物虽然可以降低免疫排斥反应的发生，但也会增加感染和肿瘤的风险。</a:t>
            </a:r>
          </a:p>
          <a:p>
            <a:r>
              <a:t>3.通过生物材料的应用，有望开发出更加有效和安全的免疫抑制方法。</a:t>
            </a:r>
          </a:p>
          <a:p/>
        </p:txBody>
      </p:sp>
      <p:sp>
        <p:nvSpPr>
          <p:cNvPr id="6" name="Text Placeholder 5"/>
          <p:cNvSpPr>
            <a:spLocks noGrp="1"/>
          </p:cNvSpPr>
          <p:nvPr>
            <p:ph type="body" idx="1"/>
          </p:nvPr>
        </p:nvSpPr>
        <p:spPr/>
        <p:txBody>
          <a:bodyPr/>
          <a:lstStyle/>
          <a:p>
            <a:r>
              <a:t>肾移植需求与供体短缺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肾移植现状与挑战</a:t>
            </a:r>
          </a:p>
        </p:txBody>
      </p:sp>
      <p:sp>
        <p:nvSpPr>
          <p:cNvPr id="3" name="Text Placeholder 2"/>
          <p:cNvSpPr>
            <a:spLocks noGrp="1"/>
          </p:cNvSpPr>
          <p:nvPr>
            <p:ph type="body" idx="1"/>
          </p:nvPr>
        </p:nvSpPr>
        <p:spPr/>
        <p:txBody>
          <a:bodyPr/>
          <a:lstStyle/>
          <a:p>
            <a:r>
              <a:t>生物材料在肾移植中的应用前景</a:t>
            </a:r>
          </a:p>
        </p:txBody>
      </p:sp>
      <p:sp>
        <p:nvSpPr>
          <p:cNvPr id="4" name="Content Placeholder 3"/>
          <p:cNvSpPr>
            <a:spLocks noGrp="1"/>
          </p:cNvSpPr>
          <p:nvPr>
            <p:ph sz="half" idx="2"/>
          </p:nvPr>
        </p:nvSpPr>
        <p:spPr/>
        <p:txBody>
          <a:bodyPr/>
          <a:lstStyle/>
          <a:p>
            <a:r>
              <a:t>1.生物材料在肾移植中可用于制作人工肾脏、血管和尿道等结构，以解决供体短缺和免疫排斥等问题。</a:t>
            </a:r>
          </a:p>
          <a:p>
            <a:r>
              <a:t>2.生物材料的应用还可以改善移植肾脏的微环境，提高其存活率和功能。</a:t>
            </a:r>
          </a:p>
          <a:p>
            <a:r>
              <a:t>3.未来，随着生物材料和再生医学技术的不断发展，肾移植的成功率和患者生存率有望进一步提高。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生物材料种类与特性</a:t>
            </a:r>
          </a:p>
        </p:txBody>
      </p:sp>
      <p:sp>
        <p:nvSpPr>
          <p:cNvPr id="3" name="Subtitle 2"/>
          <p:cNvSpPr>
            <a:spLocks noGrp="1"/>
          </p:cNvSpPr>
          <p:nvPr>
            <p:ph type="subTitle" idx="1"/>
          </p:nvPr>
        </p:nvSpPr>
        <p:spPr/>
        <p:txBody>
          <a:bodyPr/>
          <a:lstStyle/>
          <a:p>
            <a:r>
              <a:t>生物材料在肾移植中的应用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生物材料种类与特性</a:t>
            </a:r>
          </a:p>
        </p:txBody>
      </p:sp>
      <p:sp>
        <p:nvSpPr>
          <p:cNvPr id="3" name="Content Placeholder 2"/>
          <p:cNvSpPr>
            <a:spLocks noGrp="1"/>
          </p:cNvSpPr>
          <p:nvPr>
            <p:ph sz="half" idx="2"/>
          </p:nvPr>
        </p:nvSpPr>
        <p:spPr/>
        <p:txBody>
          <a:bodyPr/>
          <a:lstStyle/>
          <a:p>
            <a:r>
              <a:t>1.生物材料可根据其来源分为天然生物材料和合成生物材料。天然生物材料如胶原、壳聚糖等，具有良好的生物相容性和生物活性，但机械性能较差。合成生物材料如聚合物、陶瓷等，具有优良的机械性能和加工性能，但生物相容性需要进一步优化。</a:t>
            </a:r>
          </a:p>
          <a:p>
            <a:r>
              <a:t>2.根据材料的物理状态，生物材料可分为生物医用金属材料、生物医用高分子材料、生物医用无机非金属材料和生物医用复合材料。各种材料各有其独特的优点和缺点，应根据具体应用场景进行选择。</a:t>
            </a:r>
          </a:p>
          <a:p/>
        </p:txBody>
      </p:sp>
      <p:sp>
        <p:nvSpPr>
          <p:cNvPr id="4" name="Text Placeholder 3"/>
          <p:cNvSpPr>
            <a:spLocks noGrp="1"/>
          </p:cNvSpPr>
          <p:nvPr>
            <p:ph type="body" idx="3"/>
          </p:nvPr>
        </p:nvSpPr>
        <p:spPr/>
        <p:txBody>
          <a:bodyPr/>
          <a:lstStyle/>
          <a:p>
            <a:r>
              <a:t>生物材料的特性</a:t>
            </a:r>
          </a:p>
        </p:txBody>
      </p:sp>
      <p:sp>
        <p:nvSpPr>
          <p:cNvPr id="5" name="Content Placeholder 4"/>
          <p:cNvSpPr>
            <a:spLocks noGrp="1"/>
          </p:cNvSpPr>
          <p:nvPr>
            <p:ph sz="half" idx="4"/>
          </p:nvPr>
        </p:nvSpPr>
        <p:spPr/>
        <p:txBody>
          <a:bodyPr/>
          <a:lstStyle/>
          <a:p>
            <a:r>
              <a:t>1.生物相容性是生物材料最重要的特性，它要求生物材料在人体内不引起免疫排斥反应，对人体组织无毒无害。</a:t>
            </a:r>
          </a:p>
          <a:p>
            <a:r>
              <a:t>2.生物活性是指材料能在人体内产生一种生物反应，诱导人体组织生长和修复。</a:t>
            </a:r>
          </a:p>
          <a:p>
            <a:r>
              <a:t>3.机械性能是生物材料用于替代或增强人体组织的重要特性，包括强度、硬度、韧性等。</a:t>
            </a:r>
          </a:p>
          <a:p>
            <a:r>
              <a:t>4.生物材料的表面性质对其在人体内的行为有着重要影响，包括表面电荷、亲疏水性、表面粗糙度等。</a:t>
            </a:r>
          </a:p>
          <a:p>
            <a:r>
              <a:t>以上内容仅供参考，建议查阅专业书籍获取更全面和准确的信息。</a:t>
            </a:r>
          </a:p>
        </p:txBody>
      </p:sp>
      <p:sp>
        <p:nvSpPr>
          <p:cNvPr id="6" name="Text Placeholder 5"/>
          <p:cNvSpPr>
            <a:spLocks noGrp="1"/>
          </p:cNvSpPr>
          <p:nvPr>
            <p:ph type="body" idx="1"/>
          </p:nvPr>
        </p:nvSpPr>
        <p:spPr/>
        <p:txBody>
          <a:bodyPr/>
          <a:lstStyle/>
          <a:p>
            <a:r>
              <a:t>生物材料的种类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生物材料在肾移植中的作用</a:t>
            </a:r>
          </a:p>
        </p:txBody>
      </p:sp>
      <p:sp>
        <p:nvSpPr>
          <p:cNvPr id="3" name="Subtitle 2"/>
          <p:cNvSpPr>
            <a:spLocks noGrp="1"/>
          </p:cNvSpPr>
          <p:nvPr>
            <p:ph type="subTitle" idx="1"/>
          </p:nvPr>
        </p:nvSpPr>
        <p:spPr/>
        <p:txBody>
          <a:bodyPr/>
          <a:lstStyle/>
          <a:p>
            <a:r>
              <a:t>生物材料在肾移植中的应用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生物材料在肾移植中的作用</a:t>
            </a:r>
          </a:p>
        </p:txBody>
      </p:sp>
      <p:sp>
        <p:nvSpPr>
          <p:cNvPr id="3" name="Text Placeholder 2"/>
          <p:cNvSpPr>
            <a:spLocks noGrp="1"/>
          </p:cNvSpPr>
          <p:nvPr>
            <p:ph type="body" idx="1"/>
          </p:nvPr>
        </p:nvSpPr>
        <p:spPr/>
        <p:txBody>
          <a:bodyPr/>
          <a:lstStyle/>
          <a:p>
            <a:r>
              <a:t>生物材料作为天然支架</a:t>
            </a:r>
          </a:p>
        </p:txBody>
      </p:sp>
      <p:sp>
        <p:nvSpPr>
          <p:cNvPr id="4" name="Content Placeholder 3"/>
          <p:cNvSpPr>
            <a:spLocks noGrp="1"/>
          </p:cNvSpPr>
          <p:nvPr>
            <p:ph sz="half" idx="2"/>
          </p:nvPr>
        </p:nvSpPr>
        <p:spPr/>
        <p:txBody>
          <a:bodyPr/>
          <a:lstStyle/>
          <a:p>
            <a:r>
              <a:t>1.提供机械支持：生物材料支架可以为新生组织提供必要的机械支持，帮助肾脏保持其结构和功能。</a:t>
            </a:r>
          </a:p>
          <a:p>
            <a:r>
              <a:t>2.促进细胞生长：某些生物材料具有良好的生物相容性，可以促进细胞生长和分化，有助于受损肾脏的修复。</a:t>
            </a:r>
          </a:p>
          <a:p>
            <a:r>
              <a:t>3.降低免疫排斥反应：通过选择合适的生物材料，可以降低宿主对移植肾脏的免疫排斥反应。</a:t>
            </a:r>
          </a:p>
          <a:p/>
        </p:txBody>
      </p:sp>
      <p:sp>
        <p:nvSpPr>
          <p:cNvPr id="5" name="Text Placeholder 4"/>
          <p:cNvSpPr>
            <a:spLocks noGrp="1"/>
          </p:cNvSpPr>
          <p:nvPr>
            <p:ph type="body" idx="3"/>
          </p:nvPr>
        </p:nvSpPr>
        <p:spPr/>
        <p:txBody>
          <a:bodyPr/>
          <a:lstStyle/>
          <a:p>
            <a:r>
              <a:t>生物材料作为药物载体</a:t>
            </a:r>
          </a:p>
        </p:txBody>
      </p:sp>
      <p:sp>
        <p:nvSpPr>
          <p:cNvPr id="6" name="Content Placeholder 5"/>
          <p:cNvSpPr>
            <a:spLocks noGrp="1"/>
          </p:cNvSpPr>
          <p:nvPr>
            <p:ph sz="half" idx="4"/>
          </p:nvPr>
        </p:nvSpPr>
        <p:spPr/>
        <p:txBody>
          <a:bodyPr/>
          <a:lstStyle/>
          <a:p>
            <a:r>
              <a:t>1.持续释放药物：生物材料可以作为药物载体，将免疫抑制剂等药物持续释放到移植部位，提高药物的局部浓度，同时降低全身毒性。</a:t>
            </a:r>
          </a:p>
          <a:p>
            <a:r>
              <a:t>2.控制药物释放速率：通过设计不同的生物材料结构，可以控制药物的释放速率，以满足移植肾脏在不同阶段的需求。</a:t>
            </a:r>
          </a:p>
          <a:p>
            <a:r>
              <a:t>3.提高药物的稳定性：某些生物材料可以保护药物免受降解，提高药物的稳定性。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生物材料在肾移植中的作用</a:t>
            </a:r>
          </a:p>
        </p:txBody>
      </p:sp>
      <p:sp>
        <p:nvSpPr>
          <p:cNvPr id="3" name="Text Placeholder 2"/>
          <p:cNvSpPr>
            <a:spLocks noGrp="1"/>
          </p:cNvSpPr>
          <p:nvPr>
            <p:ph type="body" idx="1"/>
          </p:nvPr>
        </p:nvSpPr>
        <p:spPr/>
        <p:txBody>
          <a:bodyPr/>
          <a:lstStyle/>
          <a:p>
            <a:r>
              <a:t>生物材料在血管化中的应用</a:t>
            </a:r>
          </a:p>
        </p:txBody>
      </p:sp>
      <p:sp>
        <p:nvSpPr>
          <p:cNvPr id="4" name="Content Placeholder 3"/>
          <p:cNvSpPr>
            <a:spLocks noGrp="1"/>
          </p:cNvSpPr>
          <p:nvPr>
            <p:ph sz="half" idx="2"/>
          </p:nvPr>
        </p:nvSpPr>
        <p:spPr/>
        <p:txBody>
          <a:bodyPr/>
          <a:lstStyle/>
          <a:p>
            <a:r>
              <a:t>1.促进血管生成：某些生物材料具有良好的血管生成能力，可以促进移植肾脏的血管化，提高移植成功率。</a:t>
            </a:r>
          </a:p>
          <a:p>
            <a:r>
              <a:t>2.改善血液循环：通过促进血管生成，生物材料可以改善移植肾脏的血液循环，有助于恢复肾脏功能。</a:t>
            </a:r>
          </a:p>
          <a:p>
            <a:r>
              <a:t>3.降低血栓形成风险：一些生物材料具有抗凝血性能，可以降低血栓形成的风险，有助于保持移植肾脏的血液供应。</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生物材料选择与设计</a:t>
            </a:r>
          </a:p>
        </p:txBody>
      </p:sp>
      <p:sp>
        <p:nvSpPr>
          <p:cNvPr id="3" name="Subtitle 2"/>
          <p:cNvSpPr>
            <a:spLocks noGrp="1"/>
          </p:cNvSpPr>
          <p:nvPr>
            <p:ph type="subTitle" idx="1"/>
          </p:nvPr>
        </p:nvSpPr>
        <p:spPr/>
        <p:txBody>
          <a:bodyPr/>
          <a:lstStyle/>
          <a:p>
            <a:r>
              <a:t>生物材料在肾移植中的应用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生物材料选择与设计</a:t>
            </a:r>
          </a:p>
        </p:txBody>
      </p:sp>
      <p:sp>
        <p:nvSpPr>
          <p:cNvPr id="3" name="Text Placeholder 2"/>
          <p:cNvSpPr>
            <a:spLocks noGrp="1"/>
          </p:cNvSpPr>
          <p:nvPr>
            <p:ph type="body" idx="1"/>
          </p:nvPr>
        </p:nvSpPr>
        <p:spPr/>
        <p:txBody>
          <a:bodyPr/>
          <a:lstStyle/>
          <a:p>
            <a:r>
              <a:t>生物相容性</a:t>
            </a:r>
          </a:p>
        </p:txBody>
      </p:sp>
      <p:sp>
        <p:nvSpPr>
          <p:cNvPr id="4" name="Content Placeholder 3"/>
          <p:cNvSpPr>
            <a:spLocks noGrp="1"/>
          </p:cNvSpPr>
          <p:nvPr>
            <p:ph sz="half" idx="2"/>
          </p:nvPr>
        </p:nvSpPr>
        <p:spPr/>
        <p:txBody>
          <a:bodyPr/>
          <a:lstStyle/>
          <a:p>
            <a:r>
              <a:t>1.生物材料在植入人体后，对人体的反应应尽可能小，具有良好的生物相容性。</a:t>
            </a:r>
          </a:p>
          <a:p>
            <a:r>
              <a:t>2.需要选择经过临床验证，具有低免疫原性、低毒性的材料。</a:t>
            </a:r>
          </a:p>
          <a:p>
            <a:r>
              <a:t>3.通过表面改性技术可以改善材料的生物相容性。</a:t>
            </a:r>
          </a:p>
          <a:p/>
        </p:txBody>
      </p:sp>
      <p:sp>
        <p:nvSpPr>
          <p:cNvPr id="5" name="Text Placeholder 4"/>
          <p:cNvSpPr>
            <a:spLocks noGrp="1"/>
          </p:cNvSpPr>
          <p:nvPr>
            <p:ph type="body" idx="3"/>
          </p:nvPr>
        </p:nvSpPr>
        <p:spPr/>
        <p:txBody>
          <a:bodyPr/>
          <a:lstStyle/>
          <a:p>
            <a:r>
              <a:t>机械性能</a:t>
            </a:r>
          </a:p>
        </p:txBody>
      </p:sp>
      <p:sp>
        <p:nvSpPr>
          <p:cNvPr id="6" name="Content Placeholder 5"/>
          <p:cNvSpPr>
            <a:spLocks noGrp="1"/>
          </p:cNvSpPr>
          <p:nvPr>
            <p:ph sz="half" idx="4"/>
          </p:nvPr>
        </p:nvSpPr>
        <p:spPr/>
        <p:txBody>
          <a:bodyPr/>
          <a:lstStyle/>
          <a:p>
            <a:r>
              <a:t>1.生物材料应具有适当的机械强度，以支撑移植的肾脏。</a:t>
            </a:r>
          </a:p>
          <a:p>
            <a:r>
              <a:t>2.材料的弹性模量应与周围组织的弹性模量相匹配，以避免机械应力引起的组织损伤。</a:t>
            </a:r>
          </a:p>
          <a:p>
            <a:r>
              <a:t>3.需要考虑材料的疲劳性能，以确保材料在长期使用中的稳定性。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生物材料选择与设计</a:t>
            </a:r>
          </a:p>
        </p:txBody>
      </p:sp>
      <p:sp>
        <p:nvSpPr>
          <p:cNvPr id="3" name="Text Placeholder 2"/>
          <p:cNvSpPr>
            <a:spLocks noGrp="1"/>
          </p:cNvSpPr>
          <p:nvPr>
            <p:ph type="body" idx="1"/>
          </p:nvPr>
        </p:nvSpPr>
        <p:spPr/>
        <p:txBody>
          <a:bodyPr/>
          <a:lstStyle/>
          <a:p>
            <a:r>
              <a:t>生物降解性</a:t>
            </a:r>
          </a:p>
        </p:txBody>
      </p:sp>
      <p:sp>
        <p:nvSpPr>
          <p:cNvPr id="4" name="Content Placeholder 3"/>
          <p:cNvSpPr>
            <a:spLocks noGrp="1"/>
          </p:cNvSpPr>
          <p:nvPr>
            <p:ph sz="half" idx="2"/>
          </p:nvPr>
        </p:nvSpPr>
        <p:spPr/>
        <p:txBody>
          <a:bodyPr/>
          <a:lstStyle/>
          <a:p>
            <a:r>
              <a:t>1.对于某些临时使用的生物材料，需要具有适当的生物降解性。</a:t>
            </a:r>
          </a:p>
          <a:p>
            <a:r>
              <a:t>2.生物降解产物应对人体无害。</a:t>
            </a:r>
          </a:p>
          <a:p>
            <a:r>
              <a:t>3.生物降解速率应与组织的再生速率相匹配。</a:t>
            </a:r>
          </a:p>
          <a:p/>
        </p:txBody>
      </p:sp>
      <p:sp>
        <p:nvSpPr>
          <p:cNvPr id="5" name="Text Placeholder 4"/>
          <p:cNvSpPr>
            <a:spLocks noGrp="1"/>
          </p:cNvSpPr>
          <p:nvPr>
            <p:ph type="body" idx="3"/>
          </p:nvPr>
        </p:nvSpPr>
        <p:spPr/>
        <p:txBody>
          <a:bodyPr/>
          <a:lstStyle/>
          <a:p>
            <a:r>
              <a:t>表面改性</a:t>
            </a:r>
          </a:p>
        </p:txBody>
      </p:sp>
      <p:sp>
        <p:nvSpPr>
          <p:cNvPr id="6" name="Content Placeholder 5"/>
          <p:cNvSpPr>
            <a:spLocks noGrp="1"/>
          </p:cNvSpPr>
          <p:nvPr>
            <p:ph sz="half" idx="4"/>
          </p:nvPr>
        </p:nvSpPr>
        <p:spPr/>
        <p:txBody>
          <a:bodyPr/>
          <a:lstStyle/>
          <a:p>
            <a:r>
              <a:t>1.通过表面改性可以提高生物材料的生物相容性、抗凝血性和抗菌性能。</a:t>
            </a:r>
          </a:p>
          <a:p>
            <a:r>
              <a:t>2.表面涂层技术可以用于改变材料表面的物理和化学性质。</a:t>
            </a:r>
          </a:p>
          <a:p>
            <a:r>
              <a:t>3.生物活性分子可以固定在材料表面，以促进组织与材料的相互作用。</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生物材料选择与设计</a:t>
            </a:r>
          </a:p>
        </p:txBody>
      </p:sp>
      <p:sp>
        <p:nvSpPr>
          <p:cNvPr id="3" name="Content Placeholder 2"/>
          <p:cNvSpPr>
            <a:spLocks noGrp="1"/>
          </p:cNvSpPr>
          <p:nvPr>
            <p:ph sz="half" idx="2"/>
          </p:nvPr>
        </p:nvSpPr>
        <p:spPr/>
        <p:txBody>
          <a:bodyPr/>
          <a:lstStyle/>
          <a:p>
            <a:r>
              <a:t>1.3D打印技术可以用于制造具有复杂结构和功能的生物材料。</a:t>
            </a:r>
          </a:p>
          <a:p>
            <a:r>
              <a:t>2.3D打印可以精确控制材料的组成和结构，以满足特定的生理需求。</a:t>
            </a:r>
          </a:p>
          <a:p>
            <a:r>
              <a:t>3.3D打印技术可以用于制造个性化的移植器官。</a:t>
            </a:r>
          </a:p>
          <a:p/>
        </p:txBody>
      </p:sp>
      <p:sp>
        <p:nvSpPr>
          <p:cNvPr id="4" name="Text Placeholder 3"/>
          <p:cNvSpPr>
            <a:spLocks noGrp="1"/>
          </p:cNvSpPr>
          <p:nvPr>
            <p:ph type="body" idx="3"/>
          </p:nvPr>
        </p:nvSpPr>
        <p:spPr/>
        <p:txBody>
          <a:bodyPr/>
          <a:lstStyle/>
          <a:p>
            <a:r>
              <a:t>再生医学结合</a:t>
            </a:r>
          </a:p>
        </p:txBody>
      </p:sp>
      <p:sp>
        <p:nvSpPr>
          <p:cNvPr id="5" name="Content Placeholder 4"/>
          <p:cNvSpPr>
            <a:spLocks noGrp="1"/>
          </p:cNvSpPr>
          <p:nvPr>
            <p:ph sz="half" idx="4"/>
          </p:nvPr>
        </p:nvSpPr>
        <p:spPr/>
        <p:txBody>
          <a:bodyPr/>
          <a:lstStyle/>
          <a:p>
            <a:r>
              <a:t>1.生物材料可以与再生医学技术结合，以促进组织的再生和修复。</a:t>
            </a:r>
          </a:p>
          <a:p>
            <a:r>
              <a:t>2.生物支架可以用于搭载细胞和组织，以形成功能性的组织结构。</a:t>
            </a:r>
          </a:p>
          <a:p>
            <a:r>
              <a:t>3.生物材料和再生医学的结合可以为肾移植提供新的治疗策略。</a:t>
            </a:r>
          </a:p>
        </p:txBody>
      </p:sp>
      <p:sp>
        <p:nvSpPr>
          <p:cNvPr id="6" name="Text Placeholder 5"/>
          <p:cNvSpPr>
            <a:spLocks noGrp="1"/>
          </p:cNvSpPr>
          <p:nvPr>
            <p:ph type="body" idx="1"/>
          </p:nvPr>
        </p:nvSpPr>
        <p:spPr/>
        <p:txBody>
          <a:bodyPr/>
          <a:lstStyle/>
          <a:p>
            <a:r>
              <a:t>3D打印技术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https://d.book118.com/577141124065006030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肾移植现状与挑战</vt:lpstr>
      <vt:lpstr> 肾移植现状与挑战</vt:lpstr>
      <vt:lpstr> 肾移植现状与挑战</vt:lpstr>
      <vt:lpstr> 生物材料种类与特性</vt:lpstr>
      <vt:lpstr> 生物材料种类与特性</vt:lpstr>
      <vt:lpstr> 生物材料在肾移植中的作用</vt:lpstr>
      <vt:lpstr> 生物材料在肾移植中的作用</vt:lpstr>
      <vt:lpstr> 生物材料在肾移植中的作用</vt:lpstr>
      <vt:lpstr> 生物材料选择与设计</vt:lpstr>
      <vt:lpstr> 生物材料选择与设计</vt:lpstr>
      <vt:lpstr> 生物材料选择与设计</vt:lpstr>
      <vt:lpstr> 生物材料选择与设计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2024-09-02T02:39:14.028</cp:lastPrinted>
  <dcterms:created xsi:type="dcterms:W3CDTF">2024-09-01T18:39:14Z</dcterms:created>
  <dcterms:modified xsi:type="dcterms:W3CDTF">2024-09-01T18:39:16Z</dcterms:modified>
</cp:coreProperties>
</file>