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92000-934A-421F-B241-2021D5AD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21DA0-1D2E-4839-B39A-DFC80836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65E0B-15F3-4247-9AE9-3389F23E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4315A-6606-40F2-B06E-9CE84709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E97B4-2EA3-4A6B-BBFF-9C6FE626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8252B-13E0-49FF-A6B9-CE222348B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3D1D2-1AA0-4A42-80C4-EDF81DA3E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5DC0D-8C8E-4333-AC00-705AB5BD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71219-2511-405A-A43C-DF82B8B5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55DC-12A4-484A-865C-F56D65FF4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2518-AF21-4F27-8016-508EAC22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421211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抗菌药物合理用药摘要护理课件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抗菌药物的合理使用原则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抗菌药物的不良反应与注意事项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抗菌药物的合理使用案例分析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抗菌药物合理使用的培训与教育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抗菌药物主要分为抗生素、喹诺酮类、磺胺类等，每种药物都有其特定的作用机制。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抗菌药物通过干扰病原体的细胞壁合成、影响细胞膜功能、抑制蛋白质合成等方式，达到消灭病原体的目的。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" b="1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抗菌药物主要用于治疗各种由细菌、真菌、支原体等引起的感染性疾病，如肺炎、尿路感染、皮肤感染等。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在某些情况下，如手术、免疫功能低下等，抗菌药物也可用于预防感染的发生。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抗菌药物的应用范围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耐药性产生机制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长期使用抗菌药物会使病原体产生耐药性，导致药物疗效降低甚至失效。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为避免耐药性的产生，应合理使用抗菌药物，遵循“能不用就不用，能少用就不多用”的原则。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63" r="1356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抗菌药物的耐药性问题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抗菌药物的合理使用原则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8" r="250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根据病原菌种类、感染部位及患者情况，选用抗菌药物。对于常见的呼吸道、消化道、泌尿道感染，一般选用青霉素类、头孢菌素类、喹诺酮类等药物治疗。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抗菌药物对病毒感染无效，一般仅在出现继发性细菌感染时才考虑使用抗菌药物。常见的病毒感染如感冒、流感等，治疗以对症治疗和抗病毒治疗为主。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根据感染类型选择抗菌药物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儿童处于生长发育期，肝肾功能发育不全，药物代谢和排泄速度较慢，对药物的耐受性较差，需谨慎用药，避免长期使用或滥用抗菌药物。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老年人的肝肾功能减退，药物代谢和排泄速度减慢，对药物的耐受性下降，需减少用药剂量和用药次数，并密切监测不良反应。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根据患者的生理状况选择抗菌药物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抗菌药物的联合使用原则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当两种或多种抗菌药物联合使用时，其作用应能相加或增强，以达到更好的治疗效果。联合用药适用于治疗严重感染、混合感染或不能确定病原菌的感染。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拮抗作用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当两种抗菌药物联合使用时，其作用相互抵消或减弱，可能会降低治疗效果。此时应避免联合使用或在必要时调整用药方案。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https://d.book118.com/577142121141006032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2024-09-05T18:36:01.576</cp:lastPrinted>
  <dcterms:created xsi:type="dcterms:W3CDTF">2024-09-05T10:36:01Z</dcterms:created>
  <dcterms:modified xsi:type="dcterms:W3CDTF">2024-09-05T10:36:03Z</dcterms:modified>
</cp:coreProperties>
</file>