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05137-A101-4213-B865-0064FBA89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956F2-E5D6-4F5D-851D-D595C332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BBCCA-DB4C-4ACA-841A-927F6A243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41D75-41D3-44C1-8771-3E17EF5A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E9CCF-9150-477D-9FB7-DD52EC04D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DEB59-53DA-488E-B1F0-D02AE422D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533EA-03B1-4984-B8CD-549AF2A5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01581-32FA-4FC9-9844-257BAAAEE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D380C-571A-41BA-ABA6-06837EAD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69C0B-0F8B-4A77-9D01-79456B86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AE52D-E6DB-465A-81C0-7EC5C82CB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42133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心理健康秘诀知识讲座总结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心理健康秘诀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9" r="33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97" r="26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心理健康有助于提高个体生活质量，促进人际关系和谐，增强应对压力和挫折的能力。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心理健康是指个体心理活动在各个方面都处于良好状态，包括情绪、认知、行为和意志等。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心理健康状况直接影响个体的生活质量，良好的心理健康有助于提高幸福感和满足感，增强自我价值感和成就感。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心理健康问题可能导致个体在生活、工作、学习等方面出现困难，降低生活质量。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心理健康问题在当今社会普遍存在，如抑郁、焦虑、强迫症等，这些问题对个体和社会都造成了巨大的影响。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心理健康问题不仅影响个体自身的生活质量，还可能对家庭和社会造成负面影响，如家庭关系紧张、工作效率下降等。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心理健康秘诀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保持乐观、向上的心态，面对困难和挑战时能够积极应对，不轻易放弃。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学会感恩，珍惜身边的人和事，关注生活中的美好，增强幸福感和满足感。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相信自己有能力克服困难，有信心追求自己的目标和梦想。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了解压力的来源和影响，正确认识压力，不畏惧、不逃避。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学会合理安排时间，减轻工作和生活压力，保持工作与生活的平衡。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通过运动、音乐、冥想等方式释放压力，保持身心健康。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释放压力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学会应对压力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学会倾听和表达，尊重他人意见，建立良好的沟通基础。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积极参加社交活动，扩大社交圈子，增加人际交往的机会。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学会妥善处理人际关系中的矛盾和冲突，维护和谐的人际关系。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保持均衡的饮食结构，多吃蔬菜水果，减少油腻和高热量食物。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每天保持适量的运动，增强身体素质，提高抵抗力。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https://d.book118.com/577142133046006051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2024-09-24T07:27:01.339</cp:lastPrinted>
  <dcterms:created xsi:type="dcterms:W3CDTF">2024-09-23T23:27:01Z</dcterms:created>
  <dcterms:modified xsi:type="dcterms:W3CDTF">2024-09-23T23:27:03Z</dcterms:modified>
</cp:coreProperties>
</file>