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979538-6D2B-4D79-90CA-9BA1707E5C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D52A25-9783-4DF3-B82E-45FBDAB549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F025FA-39C9-4015-8061-289F1A151E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06E82B-E0F3-4B2F-B90F-153A613CE3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BCC82D-E422-4896-B1B3-865910DD0E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D3D7A1-F60C-4B4E-977B-72E9C9B60C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2815B6-4318-4856-A740-065981D96A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903630-5650-4617-813C-FEF660456B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34D02C-6486-42D7-A0FD-8C91CC1E57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3D93C2-F80B-4FA9-A3E0-049EACA302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189FD6-69B5-4AD3-B9EB-1A011B7A08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714400410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矿山安全生产与风险管理</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矿山安全生产概述
 安全生产法律法规
 矿山安全风险识别
 矿山安全风险评估
 矿山安全风险控制措施
 矿山安全应急管理
 矿山安全文化建设
 矿山安全监管与审查</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矿山安全生产概述</a:t>
            </a:r>
          </a:p>
        </p:txBody>
      </p:sp>
      <p:sp>
        <p:nvSpPr>
          <p:cNvPr id="3" name="Subtitle 2"/>
          <p:cNvSpPr>
            <a:spLocks noGrp="1"/>
          </p:cNvSpPr>
          <p:nvPr>
            <p:ph type="subTitle" idx="1"/>
          </p:nvPr>
        </p:nvSpPr>
        <p:spPr/>
        <p:txBody>
          <a:bodyPr/>
          <a:lstStyle/>
          <a:p>
            <a:r>
              <a:t>矿山安全生产与风险管理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矿山安全生产概述</a:t>
            </a:r>
          </a:p>
        </p:txBody>
      </p:sp>
      <p:sp>
        <p:nvSpPr>
          <p:cNvPr id="3" name="Text Placeholder 2"/>
          <p:cNvSpPr>
            <a:spLocks noGrp="1"/>
          </p:cNvSpPr>
          <p:nvPr>
            <p:ph type="body" idx="1"/>
          </p:nvPr>
        </p:nvSpPr>
        <p:spPr/>
        <p:txBody>
          <a:bodyPr/>
          <a:lstStyle/>
          <a:p>
            <a:r>
              <a:t>矿山安全生产定义与重要性</a:t>
            </a:r>
          </a:p>
        </p:txBody>
      </p:sp>
      <p:sp>
        <p:nvSpPr>
          <p:cNvPr id="4" name="Content Placeholder 3"/>
          <p:cNvSpPr>
            <a:spLocks noGrp="1"/>
          </p:cNvSpPr>
          <p:nvPr>
            <p:ph sz="half" idx="2"/>
          </p:nvPr>
        </p:nvSpPr>
        <p:spPr/>
        <p:txBody>
          <a:bodyPr/>
          <a:lstStyle/>
          <a:p>
            <a:r>
              <a:t>1.矿山安全生产是指在矿山开采过程中，保障员工生命安全，避免财产损失，确保生产顺利进行的一系列活动。</a:t>
            </a:r>
          </a:p>
          <a:p>
            <a:r>
              <a:t>2.矿山安全生产不仅关系到企业的经济效益，更体现了企业的社会责任和人文关怀。</a:t>
            </a:r>
          </a:p>
          <a:p>
            <a:r>
              <a:t>3.随着社会对安全生产的日益重视，矿山企业需要不断提高安全生产管理水平，以应对日益严格的安全监管。</a:t>
            </a:r>
          </a:p>
          <a:p/>
        </p:txBody>
      </p:sp>
      <p:sp>
        <p:nvSpPr>
          <p:cNvPr id="5" name="Text Placeholder 4"/>
          <p:cNvSpPr>
            <a:spLocks noGrp="1"/>
          </p:cNvSpPr>
          <p:nvPr>
            <p:ph type="body" idx="3"/>
          </p:nvPr>
        </p:nvSpPr>
        <p:spPr/>
        <p:txBody>
          <a:bodyPr/>
          <a:lstStyle/>
          <a:p>
            <a:r>
              <a:t>矿山安全生产法规与标准</a:t>
            </a:r>
          </a:p>
        </p:txBody>
      </p:sp>
      <p:sp>
        <p:nvSpPr>
          <p:cNvPr id="6" name="Content Placeholder 5"/>
          <p:cNvSpPr>
            <a:spLocks noGrp="1"/>
          </p:cNvSpPr>
          <p:nvPr>
            <p:ph sz="half" idx="4"/>
          </p:nvPr>
        </p:nvSpPr>
        <p:spPr/>
        <p:txBody>
          <a:bodyPr/>
          <a:lstStyle/>
          <a:p>
            <a:r>
              <a:t>1.国家和地方政府颁布了一系列矿山安全生产法规和标准，为企业提供了明确的指导方向。</a:t>
            </a:r>
          </a:p>
          <a:p>
            <a:r>
              <a:t>2.企业需要了解和遵守相关法规和标准，确保生产活动符合规定，避免因违规操作而受到处罚。</a:t>
            </a:r>
          </a:p>
          <a:p>
            <a:r>
              <a:t>3.企业应积极关注法规标准的更新，及时调整安全生产策略，以保持与行业趋势的同步。</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矿山安全生产概述</a:t>
            </a:r>
          </a:p>
        </p:txBody>
      </p:sp>
      <p:sp>
        <p:nvSpPr>
          <p:cNvPr id="3" name="Text Placeholder 2"/>
          <p:cNvSpPr>
            <a:spLocks noGrp="1"/>
          </p:cNvSpPr>
          <p:nvPr>
            <p:ph type="body" idx="1"/>
          </p:nvPr>
        </p:nvSpPr>
        <p:spPr/>
        <p:txBody>
          <a:bodyPr/>
          <a:lstStyle/>
          <a:p>
            <a:r>
              <a:t>矿山安全生产管理体系建设</a:t>
            </a:r>
          </a:p>
        </p:txBody>
      </p:sp>
      <p:sp>
        <p:nvSpPr>
          <p:cNvPr id="4" name="Content Placeholder 3"/>
          <p:cNvSpPr>
            <a:spLocks noGrp="1"/>
          </p:cNvSpPr>
          <p:nvPr>
            <p:ph sz="half" idx="2"/>
          </p:nvPr>
        </p:nvSpPr>
        <p:spPr/>
        <p:txBody>
          <a:bodyPr/>
          <a:lstStyle/>
          <a:p>
            <a:r>
              <a:t>1.建立完善的矿山安全生产管理体系，有助于企业系统地开展安全生产工作，提高整体安全水平。</a:t>
            </a:r>
          </a:p>
          <a:p>
            <a:r>
              <a:t>2.企业应结合实际情况，制定详细的安全生产管理制度和操作规程，为员工提供明确的工作指引。</a:t>
            </a:r>
          </a:p>
          <a:p>
            <a:r>
              <a:t>3.通过定期开展内部审计和评估，不断优化安全生产管理体系，提高企业的安全生产绩效。</a:t>
            </a:r>
          </a:p>
          <a:p/>
        </p:txBody>
      </p:sp>
      <p:sp>
        <p:nvSpPr>
          <p:cNvPr id="5" name="Text Placeholder 4"/>
          <p:cNvSpPr>
            <a:spLocks noGrp="1"/>
          </p:cNvSpPr>
          <p:nvPr>
            <p:ph type="body" idx="3"/>
          </p:nvPr>
        </p:nvSpPr>
        <p:spPr/>
        <p:txBody>
          <a:bodyPr/>
          <a:lstStyle/>
          <a:p>
            <a:r>
              <a:t>矿山安全技术与装备</a:t>
            </a:r>
          </a:p>
        </p:txBody>
      </p:sp>
      <p:sp>
        <p:nvSpPr>
          <p:cNvPr id="6" name="Content Placeholder 5"/>
          <p:cNvSpPr>
            <a:spLocks noGrp="1"/>
          </p:cNvSpPr>
          <p:nvPr>
            <p:ph sz="half" idx="4"/>
          </p:nvPr>
        </p:nvSpPr>
        <p:spPr/>
        <p:txBody>
          <a:bodyPr/>
          <a:lstStyle/>
          <a:p>
            <a:r>
              <a:t>1.引入先进的矿山安全技术和装备，可以提高生产效率，降低安全事故风险。</a:t>
            </a:r>
          </a:p>
          <a:p>
            <a:r>
              <a:t>2.企业需要关注行业发展趋势，及时引进新技术和新装备，提升矿山安全生产的科技含量。</a:t>
            </a:r>
          </a:p>
          <a:p>
            <a:r>
              <a:t>3.加强员工的技术培训，提高他们的操作技能和安全意识，确保新技术和新装备的有效应用。</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矿山安全生产概述</a:t>
            </a:r>
          </a:p>
        </p:txBody>
      </p:sp>
      <p:sp>
        <p:nvSpPr>
          <p:cNvPr id="3" name="Content Placeholder 2"/>
          <p:cNvSpPr>
            <a:spLocks noGrp="1"/>
          </p:cNvSpPr>
          <p:nvPr>
            <p:ph sz="half" idx="2"/>
          </p:nvPr>
        </p:nvSpPr>
        <p:spPr/>
        <p:txBody>
          <a:bodyPr/>
          <a:lstStyle/>
          <a:p>
            <a:r>
              <a:t>1.定期进行矿山安全风险识别和评估，有助于企业及时发现潜在的安全隐患，采取相应措施加以防范。</a:t>
            </a:r>
          </a:p>
          <a:p>
            <a:r>
              <a:t>2.企业应建立风险识别与评估机制，明确风险识别和评估的流程和方法，确保工作的准确性和有效性。</a:t>
            </a:r>
          </a:p>
          <a:p>
            <a:r>
              <a:t>3.对于识别出的高风险区域或环节，应制定详细的风险管控措施，降低事故发生的概率和影响。</a:t>
            </a:r>
          </a:p>
          <a:p/>
        </p:txBody>
      </p:sp>
      <p:sp>
        <p:nvSpPr>
          <p:cNvPr id="4" name="Text Placeholder 3"/>
          <p:cNvSpPr>
            <a:spLocks noGrp="1"/>
          </p:cNvSpPr>
          <p:nvPr>
            <p:ph type="body" idx="3"/>
          </p:nvPr>
        </p:nvSpPr>
        <p:spPr/>
        <p:txBody>
          <a:bodyPr/>
          <a:lstStyle/>
          <a:p>
            <a:r>
              <a:t>矿山安全培训与应急演练</a:t>
            </a:r>
          </a:p>
        </p:txBody>
      </p:sp>
      <p:sp>
        <p:nvSpPr>
          <p:cNvPr id="5" name="Content Placeholder 4"/>
          <p:cNvSpPr>
            <a:spLocks noGrp="1"/>
          </p:cNvSpPr>
          <p:nvPr>
            <p:ph sz="half" idx="4"/>
          </p:nvPr>
        </p:nvSpPr>
        <p:spPr/>
        <p:txBody>
          <a:bodyPr/>
          <a:lstStyle/>
          <a:p>
            <a:r>
              <a:t>1.加强矿山安全培训，提高员工的安全意识和操作技能，是预防安全事故的有效途径。</a:t>
            </a:r>
          </a:p>
          <a:p>
            <a:r>
              <a:t>2.企业应定期开展不同层级的安全培训，确保员工充分了解和掌握安全操作规程和应急预案。</a:t>
            </a:r>
          </a:p>
          <a:p>
            <a:r>
              <a:t>3.定期进行应急演练，可以提高企业在应对突发事件时的反应速度和处置能力，减少损失。</a:t>
            </a:r>
          </a:p>
        </p:txBody>
      </p:sp>
      <p:sp>
        <p:nvSpPr>
          <p:cNvPr id="6" name="Text Placeholder 5"/>
          <p:cNvSpPr>
            <a:spLocks noGrp="1"/>
          </p:cNvSpPr>
          <p:nvPr>
            <p:ph type="body" idx="1"/>
          </p:nvPr>
        </p:nvSpPr>
        <p:spPr/>
        <p:txBody>
          <a:bodyPr/>
          <a:lstStyle/>
          <a:p>
            <a:r>
              <a:t>矿山安全风险识别与评估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矿山安全风险识别</a:t>
            </a:r>
          </a:p>
        </p:txBody>
      </p:sp>
      <p:sp>
        <p:nvSpPr>
          <p:cNvPr id="3" name="Subtitle 2"/>
          <p:cNvSpPr>
            <a:spLocks noGrp="1"/>
          </p:cNvSpPr>
          <p:nvPr>
            <p:ph type="subTitle" idx="1"/>
          </p:nvPr>
        </p:nvSpPr>
        <p:spPr/>
        <p:txBody>
          <a:bodyPr/>
          <a:lstStyle/>
          <a:p>
            <a:r>
              <a:t>矿山安全生产与风险管理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矿山安全风险识别</a:t>
            </a:r>
          </a:p>
        </p:txBody>
      </p:sp>
      <p:sp>
        <p:nvSpPr>
          <p:cNvPr id="3" name="Content Placeholder 2"/>
          <p:cNvSpPr>
            <a:spLocks noGrp="1"/>
          </p:cNvSpPr>
          <p:nvPr>
            <p:ph sz="half" idx="2"/>
          </p:nvPr>
        </p:nvSpPr>
        <p:spPr/>
        <p:txBody>
          <a:bodyPr/>
          <a:lstStyle/>
          <a:p>
            <a:r>
              <a:t>1.风险识别是矿山安全生产的核心环节，能够有效预防和减少事故的发生。</a:t>
            </a:r>
          </a:p>
          <a:p>
            <a:r>
              <a:t>2.通过科学的风险识别，矿山企业可以更好地保障员工的生命安全，提高生产效率。</a:t>
            </a:r>
          </a:p>
          <a:p>
            <a:r>
              <a:t>3.风险识别有助于矿山企业建立良好的安全文化，提升企业的社会形象。</a:t>
            </a:r>
          </a:p>
          <a:p/>
        </p:txBody>
      </p:sp>
      <p:sp>
        <p:nvSpPr>
          <p:cNvPr id="4" name="Text Placeholder 3"/>
          <p:cNvSpPr>
            <a:spLocks noGrp="1"/>
          </p:cNvSpPr>
          <p:nvPr>
            <p:ph type="body" idx="3"/>
          </p:nvPr>
        </p:nvSpPr>
        <p:spPr/>
        <p:txBody>
          <a:bodyPr/>
          <a:lstStyle/>
          <a:p>
            <a:r>
              <a:t>矿山安全风险识别的主要方法</a:t>
            </a:r>
          </a:p>
        </p:txBody>
      </p:sp>
      <p:sp>
        <p:nvSpPr>
          <p:cNvPr id="5" name="Content Placeholder 4"/>
          <p:cNvSpPr>
            <a:spLocks noGrp="1"/>
          </p:cNvSpPr>
          <p:nvPr>
            <p:ph sz="half" idx="4"/>
          </p:nvPr>
        </p:nvSpPr>
        <p:spPr/>
        <p:txBody>
          <a:bodyPr/>
          <a:lstStyle/>
          <a:p>
            <a:r>
              <a:t>1.风险识别方法包括定性分析法、定量分析法以及定性与定量相结合的方法。</a:t>
            </a:r>
          </a:p>
          <a:p>
            <a:r>
              <a:t>2.常见的定性分析法有风险列举法、风险分类法、风险调查法等。</a:t>
            </a:r>
          </a:p>
          <a:p>
            <a:r>
              <a:t>3.常见的定量分析法有风险矩阵法、风险指数法等。</a:t>
            </a:r>
          </a:p>
          <a:p/>
        </p:txBody>
      </p:sp>
      <p:sp>
        <p:nvSpPr>
          <p:cNvPr id="6" name="Text Placeholder 5"/>
          <p:cNvSpPr>
            <a:spLocks noGrp="1"/>
          </p:cNvSpPr>
          <p:nvPr>
            <p:ph type="body" idx="1"/>
          </p:nvPr>
        </p:nvSpPr>
        <p:spPr/>
        <p:txBody>
          <a:bodyPr/>
          <a:lstStyle/>
          <a:p>
            <a:r>
              <a:t>矿山安全风险识别的重要性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矿山安全风险识别</a:t>
            </a:r>
          </a:p>
        </p:txBody>
      </p:sp>
      <p:sp>
        <p:nvSpPr>
          <p:cNvPr id="3" name="Content Placeholder 2"/>
          <p:cNvSpPr>
            <a:spLocks noGrp="1"/>
          </p:cNvSpPr>
          <p:nvPr>
            <p:ph sz="half" idx="2"/>
          </p:nvPr>
        </p:nvSpPr>
        <p:spPr/>
        <p:txBody>
          <a:bodyPr/>
          <a:lstStyle/>
          <a:p>
            <a:r>
              <a:t>1.矿山生产中常见的安全风险包括水灾、火灾、瓦斯爆炸、顶板冒落等。</a:t>
            </a:r>
          </a:p>
          <a:p>
            <a:r>
              <a:t>2.这些风险的产生与地质条件、工艺技术、设备状况等多种因素有关。</a:t>
            </a:r>
          </a:p>
          <a:p>
            <a:r>
              <a:t>3.通过风险识别，矿山企业可以针对不同风险采取相应的防控措施。</a:t>
            </a:r>
          </a:p>
          <a:p/>
        </p:txBody>
      </p:sp>
      <p:sp>
        <p:nvSpPr>
          <p:cNvPr id="4" name="Text Placeholder 3"/>
          <p:cNvSpPr>
            <a:spLocks noGrp="1"/>
          </p:cNvSpPr>
          <p:nvPr>
            <p:ph type="body" idx="3"/>
          </p:nvPr>
        </p:nvSpPr>
        <p:spPr/>
        <p:txBody>
          <a:bodyPr/>
          <a:lstStyle/>
          <a:p>
            <a:r>
              <a:t>矿山安全风险识别的挑战</a:t>
            </a:r>
          </a:p>
        </p:txBody>
      </p:sp>
      <p:sp>
        <p:nvSpPr>
          <p:cNvPr id="5" name="Content Placeholder 4"/>
          <p:cNvSpPr>
            <a:spLocks noGrp="1"/>
          </p:cNvSpPr>
          <p:nvPr>
            <p:ph sz="half" idx="4"/>
          </p:nvPr>
        </p:nvSpPr>
        <p:spPr/>
        <p:txBody>
          <a:bodyPr/>
          <a:lstStyle/>
          <a:p>
            <a:r>
              <a:t>1.矿山安全风险识别面临诸多挑战，如地质条件复杂、技术更新迅速等。</a:t>
            </a:r>
          </a:p>
          <a:p>
            <a:r>
              <a:t>2.此外，人为因素也是影响风险识别准确性的重要原因，如管理人员安全意识不强、员工违规操作等。</a:t>
            </a:r>
          </a:p>
          <a:p>
            <a:r>
              <a:t>3.为应对这些挑战，矿山企业需要加强技术创新和管理创新，提高风险识别的准确性和及时性。</a:t>
            </a:r>
          </a:p>
          <a:p/>
        </p:txBody>
      </p:sp>
      <p:sp>
        <p:nvSpPr>
          <p:cNvPr id="6" name="Text Placeholder 5"/>
          <p:cNvSpPr>
            <a:spLocks noGrp="1"/>
          </p:cNvSpPr>
          <p:nvPr>
            <p:ph type="body" idx="1"/>
          </p:nvPr>
        </p:nvSpPr>
        <p:spPr/>
        <p:txBody>
          <a:bodyPr/>
          <a:lstStyle/>
          <a:p>
            <a:r>
              <a:t>矿山生产中常见的安全风险</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矿山安全风险识别</a:t>
            </a:r>
          </a:p>
        </p:txBody>
      </p:sp>
      <p:sp>
        <p:nvSpPr>
          <p:cNvPr id="3" name="Content Placeholder 2"/>
          <p:cNvSpPr>
            <a:spLocks noGrp="1"/>
          </p:cNvSpPr>
          <p:nvPr>
            <p:ph sz="half" idx="2"/>
          </p:nvPr>
        </p:nvSpPr>
        <p:spPr/>
        <p:txBody>
          <a:bodyPr/>
          <a:lstStyle/>
          <a:p>
            <a:r>
              <a:t>1.随着科技的发展，未来矿山安全风险识别将更加依赖于人工智能、大数据等技术。</a:t>
            </a:r>
          </a:p>
          <a:p>
            <a:r>
              <a:t>2.这些技术的应用将提高风险识别的效率和准确性，为矿山安全生产提供更有力的保障。</a:t>
            </a:r>
          </a:p>
          <a:p>
            <a:r>
              <a:t>3.矿山企业需要紧跟科技发展趋势，加强技术创新和应用，提升风险识别能力。</a:t>
            </a:r>
          </a:p>
          <a:p/>
        </p:txBody>
      </p:sp>
      <p:sp>
        <p:nvSpPr>
          <p:cNvPr id="4" name="Text Placeholder 3"/>
          <p:cNvSpPr>
            <a:spLocks noGrp="1"/>
          </p:cNvSpPr>
          <p:nvPr>
            <p:ph type="body" idx="3"/>
          </p:nvPr>
        </p:nvSpPr>
        <p:spPr/>
        <p:txBody>
          <a:bodyPr/>
          <a:lstStyle/>
          <a:p>
            <a:r>
              <a:t>矿山安全风险识别的实践案例</a:t>
            </a:r>
          </a:p>
        </p:txBody>
      </p:sp>
      <p:sp>
        <p:nvSpPr>
          <p:cNvPr id="5" name="Content Placeholder 4"/>
          <p:cNvSpPr>
            <a:spLocks noGrp="1"/>
          </p:cNvSpPr>
          <p:nvPr>
            <p:ph sz="half" idx="4"/>
          </p:nvPr>
        </p:nvSpPr>
        <p:spPr/>
        <p:txBody>
          <a:bodyPr/>
          <a:lstStyle/>
          <a:p>
            <a:r>
              <a:t>1.许多矿山企业在风险识别方面积累了丰富的实践经验，取得了显著的成果。</a:t>
            </a:r>
          </a:p>
          <a:p>
            <a:r>
              <a:t>2.通过案例分析，我们可以了解不同矿山企业的风险识别方法、技术应用和防控措施。</a:t>
            </a:r>
          </a:p>
          <a:p>
            <a:r>
              <a:t>3.这些案例为其他矿山企业提供了有益的借鉴，有助于推动整个行业的安全生产水平提升。</a:t>
            </a:r>
          </a:p>
        </p:txBody>
      </p:sp>
      <p:sp>
        <p:nvSpPr>
          <p:cNvPr id="6" name="Text Placeholder 5"/>
          <p:cNvSpPr>
            <a:spLocks noGrp="1"/>
          </p:cNvSpPr>
          <p:nvPr>
            <p:ph type="body" idx="1"/>
          </p:nvPr>
        </p:nvSpPr>
        <p:spPr/>
        <p:txBody>
          <a:bodyPr/>
          <a:lstStyle/>
          <a:p>
            <a:r>
              <a:t>未来矿山安全风险识别的趋势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矿山安全风险评估</a:t>
            </a:r>
          </a:p>
        </p:txBody>
      </p:sp>
      <p:sp>
        <p:nvSpPr>
          <p:cNvPr id="3" name="Subtitle 2"/>
          <p:cNvSpPr>
            <a:spLocks noGrp="1"/>
          </p:cNvSpPr>
          <p:nvPr>
            <p:ph type="subTitle" idx="1"/>
          </p:nvPr>
        </p:nvSpPr>
        <p:spPr/>
        <p:txBody>
          <a:bodyPr/>
          <a:lstStyle/>
          <a:p>
            <a:r>
              <a:t>矿山安全生产与风险管理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矿山安全风险评估</a:t>
            </a:r>
          </a:p>
        </p:txBody>
      </p:sp>
      <p:sp>
        <p:nvSpPr>
          <p:cNvPr id="3" name="Text Placeholder 2"/>
          <p:cNvSpPr>
            <a:spLocks noGrp="1"/>
          </p:cNvSpPr>
          <p:nvPr>
            <p:ph type="body" idx="1"/>
          </p:nvPr>
        </p:nvSpPr>
        <p:spPr/>
        <p:txBody>
          <a:bodyPr/>
          <a:lstStyle/>
          <a:p>
            <a:r>
              <a:t>矿山安全风险评估概述</a:t>
            </a:r>
          </a:p>
        </p:txBody>
      </p:sp>
      <p:sp>
        <p:nvSpPr>
          <p:cNvPr id="4" name="Content Placeholder 3"/>
          <p:cNvSpPr>
            <a:spLocks noGrp="1"/>
          </p:cNvSpPr>
          <p:nvPr>
            <p:ph sz="half" idx="2"/>
          </p:nvPr>
        </p:nvSpPr>
        <p:spPr/>
        <p:txBody>
          <a:bodyPr/>
          <a:lstStyle/>
          <a:p>
            <a:r>
              <a:t>1.矿山安全风险评估是对矿山生产过程中可能产生的危险因素进行识别、评估和控制的过程，以保障员工和企业的安全。</a:t>
            </a:r>
          </a:p>
          <a:p>
            <a:r>
              <a:t>2.风险评估应包括对矿山地质条件、生产工艺、设备设施、作业环境等方面的综合评估。</a:t>
            </a:r>
          </a:p>
          <a:p>
            <a:r>
              <a:t>3.矿山企业应建立完善的风险评估机制，定期进行风险评估，及时发现和解决潜在的安全风险。</a:t>
            </a:r>
          </a:p>
          <a:p/>
        </p:txBody>
      </p:sp>
      <p:sp>
        <p:nvSpPr>
          <p:cNvPr id="5" name="Text Placeholder 4"/>
          <p:cNvSpPr>
            <a:spLocks noGrp="1"/>
          </p:cNvSpPr>
          <p:nvPr>
            <p:ph type="body" idx="3"/>
          </p:nvPr>
        </p:nvSpPr>
        <p:spPr/>
        <p:txBody>
          <a:bodyPr/>
          <a:lstStyle/>
          <a:p>
            <a:r>
              <a:t>矿山安全风险识别</a:t>
            </a:r>
          </a:p>
        </p:txBody>
      </p:sp>
      <p:sp>
        <p:nvSpPr>
          <p:cNvPr id="6" name="Content Placeholder 5"/>
          <p:cNvSpPr>
            <a:spLocks noGrp="1"/>
          </p:cNvSpPr>
          <p:nvPr>
            <p:ph sz="half" idx="4"/>
          </p:nvPr>
        </p:nvSpPr>
        <p:spPr/>
        <p:txBody>
          <a:bodyPr/>
          <a:lstStyle/>
          <a:p>
            <a:r>
              <a:t>1.风险识别应通过收集生产数据、分析事故案例、开展危险源调查等方式进行。</a:t>
            </a:r>
          </a:p>
          <a:p>
            <a:r>
              <a:t>2.风险识别应针对矿山生产的各个环节，包括采掘、运输、通风、排水等。</a:t>
            </a:r>
          </a:p>
          <a:p>
            <a:r>
              <a:t>3.矿山企业应建立风险识别机制，鼓励员工参与风险识别，提高风险识别的准确性和及时性。</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矿山安全风险评估</a:t>
            </a:r>
          </a:p>
        </p:txBody>
      </p:sp>
      <p:sp>
        <p:nvSpPr>
          <p:cNvPr id="3" name="Text Placeholder 2"/>
          <p:cNvSpPr>
            <a:spLocks noGrp="1"/>
          </p:cNvSpPr>
          <p:nvPr>
            <p:ph type="body" idx="1"/>
          </p:nvPr>
        </p:nvSpPr>
        <p:spPr/>
        <p:txBody>
          <a:bodyPr/>
          <a:lstStyle/>
          <a:p>
            <a:r>
              <a:t>矿山安全风险评估方法</a:t>
            </a:r>
          </a:p>
        </p:txBody>
      </p:sp>
      <p:sp>
        <p:nvSpPr>
          <p:cNvPr id="4" name="Content Placeholder 3"/>
          <p:cNvSpPr>
            <a:spLocks noGrp="1"/>
          </p:cNvSpPr>
          <p:nvPr>
            <p:ph sz="half" idx="2"/>
          </p:nvPr>
        </p:nvSpPr>
        <p:spPr/>
        <p:txBody>
          <a:bodyPr/>
          <a:lstStyle/>
          <a:p>
            <a:r>
              <a:t>1.风险评估方法应包括定性评估、定量评估和综合评价等方法。</a:t>
            </a:r>
          </a:p>
          <a:p>
            <a:r>
              <a:t>2.定性评估可采用安全检查表、专家评价等方式进行，定量评估可采用风险矩阵、概率风险评估等方式进行。</a:t>
            </a:r>
          </a:p>
          <a:p>
            <a:r>
              <a:t>3.综合评价应综合考虑各种评估方法的优缺点，得出客观、准确的风险评估结果。</a:t>
            </a:r>
          </a:p>
          <a:p/>
        </p:txBody>
      </p:sp>
      <p:sp>
        <p:nvSpPr>
          <p:cNvPr id="5" name="Text Placeholder 4"/>
          <p:cNvSpPr>
            <a:spLocks noGrp="1"/>
          </p:cNvSpPr>
          <p:nvPr>
            <p:ph type="body" idx="3"/>
          </p:nvPr>
        </p:nvSpPr>
        <p:spPr/>
        <p:txBody>
          <a:bodyPr/>
          <a:lstStyle/>
          <a:p>
            <a:r>
              <a:t>矿山安全风险控制措施</a:t>
            </a:r>
          </a:p>
        </p:txBody>
      </p:sp>
      <p:sp>
        <p:nvSpPr>
          <p:cNvPr id="6" name="Content Placeholder 5"/>
          <p:cNvSpPr>
            <a:spLocks noGrp="1"/>
          </p:cNvSpPr>
          <p:nvPr>
            <p:ph sz="half" idx="4"/>
          </p:nvPr>
        </p:nvSpPr>
        <p:spPr/>
        <p:txBody>
          <a:bodyPr/>
          <a:lstStyle/>
          <a:p>
            <a:r>
              <a:t>1.针对识别出的安全风险，应采取有效的控制措施，包括工程技术措施、管理措施和个体防护措施等。</a:t>
            </a:r>
          </a:p>
          <a:p>
            <a:r>
              <a:t>2.控制措施应具体可行，能够有效降低安全风险，保障员工和企业的安全。</a:t>
            </a:r>
          </a:p>
          <a:p>
            <a:r>
              <a:t>3.矿山企业应建立风险控制机制，对控制措施的实施情况进行监督和评估，确保控制措施的有效性。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矿山安全风险评估</a:t>
            </a:r>
          </a:p>
        </p:txBody>
      </p:sp>
      <p:sp>
        <p:nvSpPr>
          <p:cNvPr id="3" name="Text Placeholder 2"/>
          <p:cNvSpPr>
            <a:spLocks noGrp="1"/>
          </p:cNvSpPr>
          <p:nvPr>
            <p:ph type="body" idx="1"/>
          </p:nvPr>
        </p:nvSpPr>
        <p:spPr/>
        <p:txBody>
          <a:bodyPr/>
          <a:lstStyle/>
          <a:p>
            <a:r>
              <a:t>矿山安全风险评估的监督与管理</a:t>
            </a:r>
          </a:p>
        </p:txBody>
      </p:sp>
      <p:sp>
        <p:nvSpPr>
          <p:cNvPr id="4" name="Content Placeholder 3"/>
          <p:cNvSpPr>
            <a:spLocks noGrp="1"/>
          </p:cNvSpPr>
          <p:nvPr>
            <p:ph sz="half" idx="2"/>
          </p:nvPr>
        </p:nvSpPr>
        <p:spPr/>
        <p:txBody>
          <a:bodyPr/>
          <a:lstStyle/>
          <a:p>
            <a:r>
              <a:t>1.矿山企业应建立完善的风险评估监督与管理机制，确保风险评估工作的顺利开展。</a:t>
            </a:r>
          </a:p>
          <a:p>
            <a:r>
              <a:t>2.应定期对风险评估工作进行检查和评估，发现问题及时整改，提高风险评估的水平。</a:t>
            </a:r>
          </a:p>
          <a:p>
            <a:r>
              <a:t>3.应加强对风险评估人员的培训和管理，提高风险评估人员的专业素质和责任意识。</a:t>
            </a:r>
          </a:p>
          <a:p/>
        </p:txBody>
      </p:sp>
      <p:sp>
        <p:nvSpPr>
          <p:cNvPr id="5" name="Text Placeholder 4"/>
          <p:cNvSpPr>
            <a:spLocks noGrp="1"/>
          </p:cNvSpPr>
          <p:nvPr>
            <p:ph type="body" idx="3"/>
          </p:nvPr>
        </p:nvSpPr>
        <p:spPr/>
        <p:txBody>
          <a:bodyPr/>
          <a:lstStyle/>
          <a:p>
            <a:r>
              <a:t>矿山安全风险评估的发展趋势与前沿技术</a:t>
            </a:r>
          </a:p>
        </p:txBody>
      </p:sp>
      <p:sp>
        <p:nvSpPr>
          <p:cNvPr id="6" name="Content Placeholder 5"/>
          <p:cNvSpPr>
            <a:spLocks noGrp="1"/>
          </p:cNvSpPr>
          <p:nvPr>
            <p:ph sz="half" idx="4"/>
          </p:nvPr>
        </p:nvSpPr>
        <p:spPr/>
        <p:txBody>
          <a:bodyPr/>
          <a:lstStyle/>
          <a:p>
            <a:r>
              <a:t>1.随着科技的不断发展，矿山安全风险评估的方法和技术也在不断更新和改进，应向数字化、智能化方向发展。</a:t>
            </a:r>
          </a:p>
          <a:p>
            <a:r>
              <a:t>2.应积极引进国内外先进的风险评估技术和方法，提高矿山安全风险评估的准确性和效率。</a:t>
            </a:r>
          </a:p>
          <a:p>
            <a:r>
              <a:t>3.应加强风险评估与其他学科的交叉融合，开展多领域合作，推动矿山安全风险评估的创新发展。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矿山安全风险控制措施</a:t>
            </a:r>
          </a:p>
        </p:txBody>
      </p:sp>
      <p:sp>
        <p:nvSpPr>
          <p:cNvPr id="3" name="Subtitle 2"/>
          <p:cNvSpPr>
            <a:spLocks noGrp="1"/>
          </p:cNvSpPr>
          <p:nvPr>
            <p:ph type="subTitle" idx="1"/>
          </p:nvPr>
        </p:nvSpPr>
        <p:spPr/>
        <p:txBody>
          <a:bodyPr/>
          <a:lstStyle/>
          <a:p>
            <a:r>
              <a:t>矿山安全生产与风险管理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https://d.book118.com/577144004103006031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矿山安全生产概述</vt:lpstr>
      <vt:lpstr> 矿山安全生产概述</vt:lpstr>
      <vt:lpstr> 矿山安全生产概述</vt:lpstr>
      <vt:lpstr> 矿山安全生产概述</vt:lpstr>
      <vt:lpstr> 矿山安全风险识别</vt:lpstr>
      <vt:lpstr> 矿山安全风险识别</vt:lpstr>
      <vt:lpstr> 矿山安全风险识别</vt:lpstr>
      <vt:lpstr> 矿山安全风险识别</vt:lpstr>
      <vt:lpstr> 矿山安全风险评估</vt:lpstr>
      <vt:lpstr> 矿山安全风险评估</vt:lpstr>
      <vt:lpstr> 矿山安全风险评估</vt:lpstr>
      <vt:lpstr> 矿山安全风险评估</vt:lpstr>
      <vt:lpstr> 矿山安全风险控制措施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2024-09-03T20:04:27.604</cp:lastPrinted>
  <dcterms:created xsi:type="dcterms:W3CDTF">2024-09-03T12:04:27Z</dcterms:created>
  <dcterms:modified xsi:type="dcterms:W3CDTF">2024-09-03T12:04:29Z</dcterms:modified>
</cp:coreProperties>
</file>