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4276FE-A76B-46A9-91E4-E88D3D238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3D5AA-C31B-4734-9E58-82BCBFFA0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270E98-B11B-44E6-A603-4C324FF06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756C04-E704-437F-A5C3-5E5540A1D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717504-0858-43ED-9827-FFE91F104E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D5D580-68CE-4CE2-BE22-C274F70FFC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4C7D14-6F45-4B83-A856-38F69593ED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168744-F4C0-42E8-B1B5-FC3D4CE58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8851AD-BD53-46A6-BF93-48DCA215B0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94779-E464-4C50-B557-08EFD7ECB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20435-66C5-4037-9C34-F8F6745D4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e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44036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营销创新理论方法案例</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营销创新理论</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营销创新方法</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营销创新案例</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营销创新的挑战与前景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营销创新理论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营销创新的定义</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营销创新的重要性</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营销创新的动力</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营销创新的障碍</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营销创新的定义与重要性</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营销创新是指企业为了满足市场需求、提升竞争力而采取的新的营销理念、策略和技术。</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在竞争激烈的市场环境中，营销创新是企业获得竞争优势、实现持续增长的关键。</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企业在营销创新过程中可能会面临观念障碍、资源障碍、组织障碍和执行障碍等挑战。</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企业营销创新的动力来源于市场需求的变化、技术的发展以及竞争态势的演变。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营销理念</a:t>
            </a:r>
          </a:p>
        </p:txBody>
      </p:sp>
      <p:sp>
        <p:nvSpPr>
          <p:cNvPr id="14" name="TextBox 14"/>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创新理论</a:t>
            </a:r>
          </a:p>
        </p:txBody>
      </p:sp>
      <p:sp>
        <p:nvSpPr>
          <p:cNvPr id="15" name="TextBox 15"/>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竞争战略</a:t>
            </a:r>
          </a:p>
        </p:txBody>
      </p:sp>
      <p:sp>
        <p:nvSpPr>
          <p:cNvPr id="16" name="TextBox 16"/>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消费者行为</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营销创新的理论基础</a:t>
            </a:r>
          </a:p>
        </p:txBody>
      </p:sp>
      <p:sp>
        <p:nvSpPr>
          <p:cNvPr id="38" name="TextBox 38"/>
          <p:cNvSpPr txBox="1"/>
          <p:nvPr/>
        </p:nvSpPr>
        <p:spPr>
          <a:xfrm>
            <a:off x="8002038"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创新理论为营销创新提供了理论支持，包括技术推动型创新、市场拉动型创新和交互作用型创新等类型。</a:t>
            </a:r>
          </a:p>
        </p:txBody>
      </p:sp>
      <p:sp>
        <p:nvSpPr>
          <p:cNvPr id="39" name="TextBox 39"/>
          <p:cNvSpPr txBox="1"/>
          <p:nvPr/>
        </p:nvSpPr>
        <p:spPr>
          <a:xfrm>
            <a:off x="732611"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现代市场营销理念是企业营销创新的指导思想，包括以客户为中心、整体营销和关系营销等观念。</a:t>
            </a:r>
          </a:p>
        </p:txBody>
      </p:sp>
      <p:sp>
        <p:nvSpPr>
          <p:cNvPr id="40" name="TextBox 40"/>
          <p:cNvSpPr txBox="1"/>
          <p:nvPr/>
        </p:nvSpPr>
        <p:spPr>
          <a:xfrm>
            <a:off x="8002038"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了解和研究消费者行为是营销创新的关键，通过对消费者需求的洞察和行为的把握，可以指导企业进行有效的营销创新。</a:t>
            </a:r>
          </a:p>
        </p:txBody>
      </p:sp>
      <p:sp>
        <p:nvSpPr>
          <p:cNvPr id="41" name="TextBox 41"/>
          <p:cNvSpPr txBox="1"/>
          <p:nvPr/>
        </p:nvSpPr>
        <p:spPr>
          <a:xfrm>
            <a:off x="732611"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企业营销创新的竞争战略包括差异化战略、成本领先战略和集中化战略等，以提升企业的市场竞争力。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营销创新的分类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根据不同的标准，营销创新可以分为产品创新、过程创新、组织创新和市场创新等类型。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营销创新的层次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营销创新可以根据其影响程度分为渐进性创新和突破性创新两个层次，渐进性创新是对现有营销策略的小幅改进，而突破性创新则是对现有营销模式的颠覆性变革。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93" r="218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营销创新的分类与层次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营销创新方法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详细描述</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营销组合创新</a:t>
            </a:r>
          </a:p>
        </p:txBody>
      </p:sp>
      <p:sp>
        <p:nvSpPr>
          <p:cNvPr id="34" name="TextBox 34"/>
          <p:cNvSpPr txBox="1"/>
          <p:nvPr/>
        </p:nvSpPr>
        <p:spPr>
          <a:xfrm>
            <a:off x="507009"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营销组合创新是指企业通过重新组合营销策略中的各个要素，以实现营销效果的提升。</a:t>
            </a:r>
          </a:p>
        </p:txBody>
      </p:sp>
      <p:sp>
        <p:nvSpPr>
          <p:cNvPr id="35" name="TextBox 35"/>
          <p:cNvSpPr txBox="1"/>
          <p:nvPr/>
        </p:nvSpPr>
        <p:spPr>
          <a:xfrm>
            <a:off x="3423606"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营销组合创新包括产品策略、价格策略、渠道策略和促销策略的创新。例如，企业可以通过推出新产品、制定有竞争力的价格、拓展新的销售渠道和采用创新的促销手段来提升市场竞争力。</a:t>
            </a:r>
          </a:p>
        </p:txBody>
      </p:sp>
      <p:sp>
        <p:nvSpPr>
          <p:cNvPr id="36" name="TextBox 36"/>
          <p:cNvSpPr txBox="1"/>
          <p:nvPr/>
        </p:nvSpPr>
        <p:spPr>
          <a:xfrm>
            <a:off x="6317301"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营销组合创新需要企业具备敏锐的市场洞察力和创新能力，能够及时发现市场变化并迅速做出反应。</a:t>
            </a:r>
          </a:p>
        </p:txBody>
      </p:sp>
      <p:sp>
        <p:nvSpPr>
          <p:cNvPr id="37" name="TextBox 37"/>
          <p:cNvSpPr txBox="1"/>
          <p:nvPr/>
        </p:nvSpPr>
        <p:spPr>
          <a:xfrm>
            <a:off x="9220328"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企业可以通过市场调研、竞争对手分析、消费者行为研究等方式来获取市场信息，以便更好地制定营销策略。同时，企业还需要不断尝试和调整，不断优化营销组合，以实现最佳的市场效果。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725218" y="1220712"/>
            <a:ext cx="2628900" cy="6204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96318" y="1841197"/>
            <a:ext cx="2628900" cy="620485"/>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467418" y="2461682"/>
            <a:ext cx="2628900" cy="6204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38518" y="3082167"/>
            <a:ext cx="2628900" cy="620485"/>
          </a:xfrm>
          <a:prstGeom prst="rect">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6" name="TextBox 6"/>
          <p:cNvSpPr txBox="1"/>
          <p:nvPr/>
        </p:nvSpPr>
        <p:spPr>
          <a:xfrm>
            <a:off x="838518" y="3168572"/>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总结词</a:t>
            </a:r>
          </a:p>
        </p:txBody>
      </p:sp>
      <p:sp>
        <p:nvSpPr>
          <p:cNvPr id="7" name="TextBox 7"/>
          <p:cNvSpPr txBox="1"/>
          <p:nvPr/>
        </p:nvSpPr>
        <p:spPr>
          <a:xfrm>
            <a:off x="3467418" y="2548087"/>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详细描述</a:t>
            </a:r>
          </a:p>
        </p:txBody>
      </p:sp>
      <p:sp>
        <p:nvSpPr>
          <p:cNvPr id="8" name="TextBox 8"/>
          <p:cNvSpPr txBox="1"/>
          <p:nvPr/>
        </p:nvSpPr>
        <p:spPr>
          <a:xfrm>
            <a:off x="6096318" y="1927602"/>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总结词</a:t>
            </a:r>
          </a:p>
        </p:txBody>
      </p:sp>
      <p:sp>
        <p:nvSpPr>
          <p:cNvPr id="9" name="TextBox 9"/>
          <p:cNvSpPr txBox="1"/>
          <p:nvPr/>
        </p:nvSpPr>
        <p:spPr>
          <a:xfrm>
            <a:off x="8725218" y="1307117"/>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详细描述</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品牌创新</a:t>
            </a:r>
          </a:p>
        </p:txBody>
      </p:sp>
      <p:sp>
        <p:nvSpPr>
          <p:cNvPr id="31" name="TextBox 31"/>
          <p:cNvSpPr txBox="1"/>
          <p:nvPr/>
        </p:nvSpPr>
        <p:spPr>
          <a:xfrm>
            <a:off x="931984" y="3702652"/>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品牌创新是指企业通过改变品牌形象、品牌定位或品牌传播方式等方式，提升品牌知名度和美誉度。</a:t>
            </a:r>
          </a:p>
        </p:txBody>
      </p:sp>
      <p:sp>
        <p:nvSpPr>
          <p:cNvPr id="32" name="TextBox 32"/>
          <p:cNvSpPr txBox="1"/>
          <p:nvPr/>
        </p:nvSpPr>
        <p:spPr>
          <a:xfrm>
            <a:off x="3560884" y="3082167"/>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品牌创新可以通过重新设计品牌标识、调整品牌形象、推出品牌广告等方式实现。例如，企业可以聘请知名设计师或广告公司来提升品牌形象，或通过社交媒体等新媒体平台来扩大品牌影响力。</a:t>
            </a:r>
          </a:p>
        </p:txBody>
      </p:sp>
      <p:sp>
        <p:nvSpPr>
          <p:cNvPr id="33" name="TextBox 33"/>
          <p:cNvSpPr txBox="1"/>
          <p:nvPr/>
        </p:nvSpPr>
        <p:spPr>
          <a:xfrm>
            <a:off x="6189784" y="2461682"/>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品牌创新需要企业深入了解目标受众的需求和喜好，以便更好地调整品牌策略。</a:t>
            </a:r>
          </a:p>
        </p:txBody>
      </p:sp>
      <p:sp>
        <p:nvSpPr>
          <p:cNvPr id="34" name="TextBox 34"/>
          <p:cNvSpPr txBox="1"/>
          <p:nvPr/>
        </p:nvSpPr>
        <p:spPr>
          <a:xfrm>
            <a:off x="8818684" y="1841197"/>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企业可以通过市场调研、用户反馈等方式了解目标受众的需求和喜好，以便更好地制定品牌策略。同时，企业还需要不断关注市场变化和竞争对手的动态，及时调整品牌策略，以保持竞争优势。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渠道创新</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渠道创新是指企业通过拓展新的销售渠道或改变现有渠道的管理方式，提升销售效率和市场份额。</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渠道创新可以通过开拓线上销售渠道、发展合作伙伴、优化物流配送等方式实现。例如，企业可以开设官方网站、入驻电商平台或与社交媒体合作，以拓展线上销售渠道；同时，企业还可以通过与合作伙伴共同开拓市场或优化物流配送方式，提升销售效率和客户满意度。</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渠道创新需要企业具备强大的渠道管理和市场拓展能力。</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企业需要建立完善的渠道管理体系，制定合理的渠道政策和销售策略，以便更好地管理各种销售渠道。同时，企业还需要不断关注市场变化和竞争对手的动态，及时调整渠道策略，以保持竞争优势。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4" name="TextBox 14"/>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6" name="TextBox 16"/>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详细描述</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产品创新</a:t>
            </a:r>
          </a:p>
        </p:txBody>
      </p:sp>
      <p:sp>
        <p:nvSpPr>
          <p:cNvPr id="38" name="TextBox 38"/>
          <p:cNvSpPr txBox="1"/>
          <p:nvPr/>
        </p:nvSpPr>
        <p:spPr>
          <a:xfrm>
            <a:off x="8002038"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产品创新可以通过引入新技术、优化产品设计、增加产品功能等方式实现。例如，企业可以引入新材料、新工艺或新技术，以提高产品质量和性能；同时，企业还可以通过市场调研和用户反馈了解客户需求，开发出更符合市场需求的新产品。</a:t>
            </a:r>
          </a:p>
        </p:txBody>
      </p:sp>
      <p:sp>
        <p:nvSpPr>
          <p:cNvPr id="39" name="TextBox 39"/>
          <p:cNvSpPr txBox="1"/>
          <p:nvPr/>
        </p:nvSpPr>
        <p:spPr>
          <a:xfrm>
            <a:off x="732611"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产品创新是指企业通过改进现有产品或开发新产品，满足市场需求并提升竞争力。</a:t>
            </a:r>
          </a:p>
        </p:txBody>
      </p:sp>
      <p:sp>
        <p:nvSpPr>
          <p:cNvPr id="40" name="TextBox 40"/>
          <p:cNvSpPr txBox="1"/>
          <p:nvPr/>
        </p:nvSpPr>
        <p:spPr>
          <a:xfrm>
            <a:off x="8002038"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企业需要建立完善的研发体系和创新能力培养机制，以便不断推出具有竞争力的新产品。同时，企业还需要不断关注市场变化和竞争对手的动态，及时调整产品策略，以保持竞争优势。</a:t>
            </a:r>
          </a:p>
        </p:txBody>
      </p:sp>
      <p:sp>
        <p:nvSpPr>
          <p:cNvPr id="41" name="TextBox 41"/>
          <p:cNvSpPr txBox="1"/>
          <p:nvPr/>
        </p:nvSpPr>
        <p:spPr>
          <a:xfrm>
            <a:off x="732611"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产品创新需要企业具备强大的研发能力和创新能力。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https://d.book118.com/577144036135006042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2024-09-16T04:20:18.610</cp:lastPrinted>
  <dcterms:created xsi:type="dcterms:W3CDTF">2024-09-15T20:20:18Z</dcterms:created>
  <dcterms:modified xsi:type="dcterms:W3CDTF">2024-09-15T20:20:20Z</dcterms:modified>
</cp:coreProperties>
</file>