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79604-2891-45A9-88BE-E77B8C7C6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E924E-EE20-4806-B135-BB055E1FD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135B0-3B85-417E-AC1C-1B9D3F1B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22020-E9D8-4EA5-85C1-86BFF5461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4C7842-64D8-4E68-AC64-F5B48CADF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350010-362E-42A3-9D29-57E95A92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BBCC14-70BC-41B9-BF3E-A45B9AC1C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6548E-D403-4FF5-9FE5-7F9D95D84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9B2D5-2642-427B-847B-D23AAD50B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E0938-3750-4818-93D2-08AF25AE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2773C-2B15-4B1B-9EE5-6D593DA8B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450101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《情绪与健康》课件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情绪与健康的关系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管理情绪的方法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情绪问题的应对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培养健康的生活方式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33" b="1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情绪是人们对客观事物是否符合自身需要的态度的体验。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情绪是大脑皮层和皮层下神经过程协同活动的结果。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情绪是具有动机和知觉的积极力量，它组织、维持和指导行为。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积极情绪和消极情绪是情绪的两种基本分类。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根据情绪发生的强度和持续时间，情绪可以分为心境、激情和应激。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690" b="869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881" r="1488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喜、怒、哀、乐是人类最基本的情绪分类。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5669" b="566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395" r="203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情绪可以帮助人们适应环境，更好地生存和发展。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适应功能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情绪可以影响人们的认知、行为和生理反应，对人的心理活动和行为具有组织和协调作用。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组织功能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情绪可以作为信号传递信息，如表情、动作和言语等。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信号功能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情绪对人的身体健康有着重要影响，积极情绪有益于健康，消极情绪可能导致身心疾病。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健康功能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情绪与健康的关系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长期负面情绪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情绪对身体健康的影响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773" r="5773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长期处于负面情绪状态，如焦虑、抑郁等，会对身体健康产生负面影响，增加患病风险。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负面情绪会导致免疫系统功能下降，降低身体对疾病的抵抗力。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长期紧张、压力等情绪因素是心血管疾病的重要诱因之一。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焦虑、压力等情绪可能导致胃部不适、胃酸过多等问题。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57" r="1585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609" b="96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788" b="1078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情绪对心理健康的影响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长期负面情绪可能导致焦虑症、抑郁症等心理障碍。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情绪状态影响人际关系，负面情绪可能导致人际冲突和沟通障碍。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情绪影响人们对自己的认知和评价，进而影响自尊心和自信心。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负面情绪可能导致睡眠质量下降，影响精神状态和生活质量。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心理障碍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睡眠质量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情绪状态影响工作效率，负面情绪可能导致工作拖延、效率低下。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积极情绪可以提高生活满意度，提升生活质量。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生活满意度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情绪状态影响人际关系，积极情绪有助于建立良好的人际关系。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情绪状态影响休闲娱乐活动的选择和体验，积极情绪更有利于享受休闲时光。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休闲娱乐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管理情绪的方法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通过改变思维方式来调整负面情绪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认知重构法强调关注和改变负面思维模式，通过重新评估和调整思维方式来减少负面情绪的影响。例如，当遇到挫折时，可以尝试从积极的角度去思考，将挑战视为成长的机会。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提高自我觉察能力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认知重构法需要个体具备一定的自我觉察能力，能够意识到自己的思维模式和情绪反应，从而有意识地进行调整。通过反思和记录自己的情绪变化，可以更好地了解自己的情绪模式，进而采取有效的应对策略。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培养自我控制能力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在认知重构过程中，个体需要克服自动化的负面思维模式，这需要一定的自我控制能力。通过练习和培养自我控制能力，个体可以更好地掌握认知重构技巧，从而更好地管理自己的情绪。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通过调节呼吸和身体放松来缓解紧张和焦虑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训练是一种有效的情绪调节方法。通过深呼吸练习，可以放松紧张的呼吸系统，从而缓解焦虑和紧张情绪。同时，身体放松训练如渐进性肌肉放松等，可以帮助个体放松紧张的身体，进一步缓解负面情绪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简单易行，适合多种场合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深呼吸与放松训练不受时间和地点限制，可以在任何时候进行。个体可以在需要的时候进行深呼吸和放松训练，以缓解负面情绪的影响。这种方法的简单易行性和灵活性使其成为一种有效的情绪管理工具。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长期坚持效果更佳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深呼吸与放松训练需要个体长期坚持练习才能获得最佳效果。通过定期练习和不断强化，个体可以逐渐培养出自动的情绪调节机制，从而更好地应对各种情绪挑战。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深呼吸与放松训练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通过积极的心态和行为来增加快乐和幸福感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情绪培养法强调关注和培养积极的心态和行为，通过增加快乐和幸福感来提升整体心理健康水平。例如，个体可以尝试培养感恩心态、积极面对挑战、寻求社会支持等积极行为，从而增加生活中的快乐和满足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积极情绪培养法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https://d.book118.com/577145010165006040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2024-09-13T13:43:24.317</cp:lastPrinted>
  <dcterms:created xsi:type="dcterms:W3CDTF">2024-09-13T05:43:24Z</dcterms:created>
  <dcterms:modified xsi:type="dcterms:W3CDTF">2024-09-13T05:43:26Z</dcterms:modified>
</cp:coreProperties>
</file>