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4C5CF-3E6A-4A00-94FC-A3798D772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742AF-DF57-4B88-AF6E-FB6AADBD8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22EF5-75DC-45B0-98E8-CCC61148E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8D9FD-7858-4CDB-8041-C8C5B99B8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9F870-EE1D-404C-B631-02C202DB0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0AD003-9C33-454C-A8C9-8A9DEEE6B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02A5BD-27CF-4350-A5D9-09C17740E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4E6C7-3F5D-4ADA-9D41-86EC9E89C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91A8C-76CB-428E-89EF-4FD3032E1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A5A8C-D4E2-4A62-8117-B7C8022E9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DCC9B-E7D6-4F2A-AF1D-512712F50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46016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中专药剂职业生涯规划书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中专药剂专业概述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职业生涯规划的方法与步骤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中专药剂专业学生的职业规划策略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我国药剂行业的发展现状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随着医疗技术的进步和人们健康意识的提高，药剂行业在医疗体系中的地位日益重要。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中专药剂专业的培养目标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培养具备药学基本理论、基本知识和实践技能，能在药品生产、检验、流通、使用等领域从事药品调剂、制剂制备、药品管理及营销等方面工作的高素质技能型专门人才。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88" r="241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5835" b="5835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通过职业生涯规划，明确中专药剂专业学生的职业发展方向，提高职业竞争力，实现个人价值和社会价值的统一。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有利于中专药剂专业学生明确职业目标，提高学习积极性和主动性；有利于提高中专药剂专业学生的综合素质和就业竞争力；有利于推动中专药剂专业教育教学改革，提高人才培养质量。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中专药剂专业概述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19" r="23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培养具备药学、药剂学和药物制剂工程等方面的基本理论知识和基本实验技能，能在药物制剂和与制剂技术相关联的领域从事研究、开发、工艺设计、生产技术改进和质量控制等方面工作的高级科学技术人才。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掌握药物制剂生产工艺技术，具备药品生产岗位操作、药品质量监控、药品生产管理的能力。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了解药事管理法规、政策，熟悉GMP、GLP等药事管理知识，具备药事管理能力。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药剂专业的培养目标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药学导论、药物化学、药理学、药物分析、药剂学、药物制剂工程基础、药事管理与法规等。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药学导论、药物化学、药理学、药物分析、药剂学、药物制剂工程基础、药事管理与法规等。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907" r="490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6" r="95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药学导论、药物化学、药理学、药物分析、药剂学、药物制剂工程基础、药事管理与法规等。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药剂专业的主要课程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药品零售企业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在药品零售企业从事药品的销售、管理及服务等工作，也是药剂专业毕业生的就业方向之一。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药品生产企业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在药品生产企业从事药品的生产、管理及质量控制等工作，是药剂专业毕业生主要的就业方向之一。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医疗卫生机构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在医疗卫生机构从事药品的采购、管理及临床用药指导等工作，也是药剂专业毕业生的就业方向之一。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其他相关领域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药剂专业毕业生还可以在食品、化妆品等领域从事相关工作，如食品添加剂的研发与生产等。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药品研发机构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在药品研发机构从事新药的研发、实验及注册等工作，是药剂专业毕业生的就业方向之一。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药剂专业的就业前景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职业生涯规划的重要性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通过职业生涯规划，中专药剂专业学生可以明确自己的职业发展方向，避免在职业选择上出现迷茫和徘徊。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明确职业方向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职业生涯规划有助于学生根据职业需求，有针对性地提升自己的职业技能和素质，增强就业竞争力。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通过职业生涯规划，学生可以制定具体的职业目标，并采取有效的行动计划，逐步实现自己的职业理想。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实现职业目标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有助于个人职业发展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增强综合素质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职业生涯规划注重学生综合素质的培养，包括专业技能、沟通能力、团队协作能力等，这些能力在求职过程中具有重要价值。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突出个人优势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通过职业生涯规划，学生可以发掘自己的特长和优势，并在求职过程中突出展示，提高自己的竞争力。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职业生涯规划有助于学生了解市场需求和行业趋势，从而调整自己的求职策略，提高就业成功率。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有助于提高就业竞争力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持续自我评估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学生通过职业生涯规划中的自我评估环节，可以及时发现自己的不足和问题，调整自己的发展计划。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激发内在动力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职业生涯规划有助于激发学生的内在动力，使他们更加积极主动地追求自己的职业目标，提高工作满意度和成就感。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制定可行计划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职业生涯规划帮助学生制定具体的行动计划，包括学习、实践、培训等方面，确保职业目标的实现。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有助于实现职业目标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职业生涯规划的方法与步骤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分析自己的兴趣爱好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评估自己的兴趣爱好，如是否对药剂学、化学、医学等领域感兴趣，并思考这些兴趣爱好如何与未来的职业发展相结合。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考虑自己的职业价值观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思考自己认为重要的职业价值观，如薪资福利、工作稳定性、职业发展前景等，以便在规划职业生涯时考虑这些因素。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总结自己的性格特点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了解自己的性格特点，如是否具备责任心、耐心、细心等品质，以及是否具备良好的沟通能力、团队协作能力等。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https://d.book118.com/577146016026006041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2024-09-13T20:47:06.024</cp:lastPrinted>
  <dcterms:created xsi:type="dcterms:W3CDTF">2024-09-13T12:47:06Z</dcterms:created>
  <dcterms:modified xsi:type="dcterms:W3CDTF">2024-09-13T12:47:07Z</dcterms:modified>
</cp:coreProperties>
</file>