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9DBE-56B4-473F-9DD8-3E96B8CEE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6326B-B12F-41D2-A83A-25B05AE8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AAB0C-6D22-4C0E-B5B2-1D08AB44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E7EA1-03C2-414F-8D01-EDFCA2627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EDC88D-C35B-4CB0-BCF3-B12102DF7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0094F-990B-4D52-B6F3-134D241A1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CDEE6-DCC4-4240-BDB2-45A6D955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32A70-E9E8-456D-AE43-45ACF2AF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C0228-48F0-4A73-A06B-BBFDCC25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0378D-B20C-46DD-8492-977FAD4E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B1529-A373-4D09-A7E0-F6741918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006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3_运筹学讲义影子价格-灵敏度分析-运输问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运输问题建模与求解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影子价格在运输问题中的应用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灵敏度分析在运输问题中的应用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影子价格概述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影子价格的定义与意义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影子价格是一种反映资源稀缺程度和资源配置状况的价格，它代表着资源的边际价值，即资源增加或减少一个单位时所带来的收益或成本的变化。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影子价格是评价资源配置效率的重要指标，它反映了市场对资源的需求和供给状况，为决策者提供了关于资源使用方向和数量的重要信息。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影子价格的计算方法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机会成本法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将资源的影子价格定义为使用该资源所放弃的最佳替代用途的收益。这种方法适用于存在多种用途的资源定价问题。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通过求解线性规划问题，得到目标函数的最优解，从而计算出影子价格。这种方法适用于资源数量有限且存在替代效应的情况。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边际分析法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根据边际收益和边际成本相等的原则，确定资源的影子价格。这种方法适用于完全竞争市场条件下的资源定价问题。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价格管制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影子价格在经济学中的应用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影子价格可以作为投资项目评价的重要指标，帮助投资者判断项目的经济效益和可行性。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通过将环境资源的影子价格纳入经济决策中，可以实现经济发展与环境保护的协调。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影子价格能够反映资源的稀缺程度和配置状况，为政府和企业提供资源配置的决策依据，促进资源的优化配置。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政府可以利用影子价格对受管制的产品或服务进行合理定价，以避免市场失灵和资源浪费。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灵敏度分析基础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灵敏度分析是研究与分析一个系统（或它的模型和算法）的状态或输出变化对系统参数或周围条件变化的敏感程度的方法。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通过灵敏度分析可以了解哪些参数对系统或模型有较大的影响，从而确定哪些参数是需要重点关注的，为后续的决策和优化提供依据。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灵敏度分析的概念与目的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选择适当的灵敏度分析方法；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确定需要分析的参数和变量；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灵敏度分析的步骤与方法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进行灵敏度计算和分析；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解释和评估分析结果。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灵敏度分析的步骤与方法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基于仿真的灵敏度分析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局部灵敏度分析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全局灵敏度分析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灵敏度分析的步骤与方法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通过模拟模型在不同参数取值下的运行过程，统计和分析输出结果来衡量灵敏度。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通过计算模型输出对参数变化的局部导数来衡量灵敏度；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考虑参数在其整个取值范围内的变化，通过多元统计方法或全局优化方法来分析灵敏度；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灵敏度分析在运筹学中的应用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线性规划中的灵敏度分析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研究目标函数系数和资源限量等参数变化对最优解的影响；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动态规划中的灵敏度分析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分析状态转移方程中参数变化对最优策略和最优值函数的影响；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整数规划中的灵敏度分析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探讨整数约束对最优解的影响以及参数变化时整数解的稳定性；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图与网络优化中的灵敏度分析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研究网络结构参数（如边权、节点数等）变化对网络流、最短路径等优化问题解的影响。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运输问题建模与求解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物流运输是现代社会经济活动中不可或缺的重要环节，涉及生产、流通、消费等各个领域。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运输问题的优化对于降低物流成本、提高物流效率、增强企业竞争力具有重要意义。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18" b="301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2588" b="3258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随着全球化和电子商务的快速发展，运输问题的复杂性和多样性不断增加，对运输问题的建模与求解提出了更高的要求。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运输问题的背景与意义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https://d.book118.com/577150065106006036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2024-09-11T13:25:27.597</cp:lastPrinted>
  <dcterms:created xsi:type="dcterms:W3CDTF">2024-09-11T05:25:27Z</dcterms:created>
  <dcterms:modified xsi:type="dcterms:W3CDTF">2024-09-11T05:25:29Z</dcterms:modified>
</cp:coreProperties>
</file>