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42CBF-7E5A-4DBA-A319-8A55CD652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7FAA8-B4DC-4AB5-8320-5DC0A97A8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3DAF3-D8CE-4EB2-A3E9-528B29066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0657B-2B42-4B6D-BDA0-25C7F33BD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B4543-2C0B-48DF-93F6-07F6B8A0B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F89D4-04CD-4232-82ED-B646E4656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174F21-C972-4715-8FFB-BA2C1E127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BF908-6341-4A7E-AB21-41A50F795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0B283-0700-464A-87DE-CB7DAA449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6F9B8-95B6-4F53-9940-158E6228F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01309-87F4-415B-BA54-4553F148D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510361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刘氏竹编工艺的传承保护与开发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刘氏竹编工艺的历史与文化背景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刘氏竹编工艺的技艺传承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刘氏竹编工艺的保护措施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刘氏竹编工艺的开发利用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案例分析：成功保护与开发刘氏竹编工艺的典型经验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刘氏竹编工艺的历史与文化背景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刘氏竹编工艺起源于明朝，经过数百年的发展，逐渐形成了独特的工艺风格和技艺。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在清朝时期，刘氏竹编工艺得到了进一步的发展，成为了皇家御用的工艺品之一。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到了现代，随着社会的发展和科技的进步，刘氏竹编工艺逐渐失去了市场竞争力，面临失传的危险。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0093" b="1009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刘氏竹编工艺的起源与发展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刘氏竹编工艺的作品以精细、典雅、质朴而著称，体现了中国传统文化的精髓和审美观念。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刘氏竹编工艺不仅具有艺术价值，还有实用价值，如竹编器具、竹编家居用品等，深受人们喜爱。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刘氏竹编工艺是中国传统文化的重要组成部分，具有丰富的文化内涵和艺术价值。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刘氏竹编工艺的文化内涵与价值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67" r="13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16083" r="160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刘氏竹编工艺是中国传统工艺的代表之一，具有重要的历史和文化价值。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随着人们对传统文化的重视和保护意识的提高，刘氏竹编工艺逐渐得到了更多的关注和保护。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刘氏竹编工艺的传承和发展对于弘扬中国传统文化、推动文化创意产业的发展具有积极的作用。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刘氏竹编工艺在当代社会的地位与影响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刘氏竹编工艺的技艺传承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文化内涵丰富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刘氏竹编工艺蕴含着丰富的文化内涵，反映了中华民族的传统价值观和审美情趣。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技艺独特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刘氏竹编工艺采用独特的编织手法，将竹子编织成各种实用的器物和艺术品。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工艺精细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刘氏竹编工艺注重细节处理，追求完美的工艺效果，使得产品具有很高的艺术价值和收藏价值。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刘氏竹编工艺的技艺特点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刘氏竹编工艺的传承主要依靠家族传承，这种方式使得技艺得以延续至今。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家族传承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随着时代的发展，刘氏竹编工艺也开始采用现代传承方式，如开设培训班、与学校合作等，以扩大传承范围和影响力。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现代传承方式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虽然刘氏竹编工艺的传承面临一些困难，但目前仍有不少传承人在努力保护和发扬这一传统技艺。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传承现状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刘氏竹编工艺的传承方式与现状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4407" r="440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年轻一代的兴趣缺失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随着现代科技的快速发展，年轻一代对传统手工艺的兴趣逐渐缺失，导致传承人数量减少。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传统手工艺与现代生活的融合问题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随着生活方式的改变，传统手工艺品的市场需求量逐渐减少，如何将传统手工艺与现代生活融合是亟待解决的问题。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技艺保护与知识产权保护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刘氏竹编工艺的独特技艺需要得到充分保护，同时也要防止知识产权被侵犯。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刘氏竹编工艺传承面临的挑战与问题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刘氏竹编工艺的保护措施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https://d.book118.com/577151036102006044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2024-09-18T22:54:16.086</cp:lastPrinted>
  <dcterms:created xsi:type="dcterms:W3CDTF">2024-09-18T14:54:16Z</dcterms:created>
  <dcterms:modified xsi:type="dcterms:W3CDTF">2024-09-18T14:54:17Z</dcterms:modified>
</cp:coreProperties>
</file>