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ICUKR+MS-UIGothic"/>
      <p:regular r:id="rId15"/>
    </p:embeddedFont>
    <p:embeddedFont>
      <p:font typeface="DRIHGB+BRJQQF+ArialMT"/>
      <p:regular r:id="rId16"/>
    </p:embeddedFont>
    <p:embeddedFont>
      <p:font typeface="ALNAGA+DBTMDU+MicrosoftYaHei-Bold"/>
      <p:regular r:id="rId17"/>
    </p:embeddedFont>
    <p:embeddedFont>
      <p:font typeface="TPFOFH+QFRMWR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B804B-5C86-4304-8B3B-ACD45A326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41034-D93D-4F57-8367-CDB66B47F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004E2-F95E-4775-B076-4CC634A2D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F1C03-9751-4679-A997-8C2BF350B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71A45D-8608-4CD2-9251-575837EAF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D6AE82-D11C-4A74-98A9-46C2651A4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F6ED2A-FB0A-45BF-A0CC-2AAADA98A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63557-2D31-47A0-9F15-288938C7B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B3765-99FB-435C-919A-442EFF171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16C68-A31E-4C3C-869B-82F3D9C8F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2A936-3185-482F-98BE-7A0A0F2F0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510460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2009025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DICUKR+MS-UIGothic"/>
                <a:cs typeface="DICUKR+MS-UIGothic"/>
              </a:rPr>
              <a:t>磁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场</a:t>
            </a:r>
            <a:r>
              <a:rPr sz="4950">
                <a:solidFill>
                  <a:srgbClr val="C9B67E"/>
                </a:solidFill>
                <a:latin typeface="DICUKR+MS-UIGothic"/>
                <a:cs typeface="DICUKR+MS-UIGothic"/>
              </a:rPr>
              <a:t>基本模型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9B67E"/>
                </a:solidFill>
                <a:latin typeface="DICUKR+MS-UIGothic"/>
                <a:cs typeface="DICUK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87440" y="2194115"/>
            <a:ext cx="2490782" cy="13443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DRIHGB+BRJQQF+ArialMT"/>
                <a:cs typeface="DRIHGB+BRJQQF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DICUKR+MS-UIGothic"/>
                <a:cs typeface="DICUKR+MS-UIGothic"/>
              </a:rPr>
              <a:t>磁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C9B67E"/>
                </a:solidFill>
                <a:latin typeface="DICUKR+MS-UIGothic"/>
                <a:cs typeface="DICUKR+MS-UIGothic"/>
              </a:rPr>
              <a:t>基本概念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DRIHGB+BRJQQF+ArialMT"/>
                <a:cs typeface="DRIHGB+BRJQQF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DICUKR+MS-UIGothic"/>
                <a:cs typeface="DICUKR+MS-UIGothic"/>
              </a:rPr>
              <a:t>磁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C9B67E"/>
                </a:solidFill>
                <a:latin typeface="DICUKR+MS-UIGothic"/>
                <a:cs typeface="DICUKR+MS-UIGothic"/>
              </a:rPr>
              <a:t>模型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87440" y="331298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DRIHGB+BRJQQF+ArialMT"/>
                <a:cs typeface="DRIHGB+BRJQQF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DICUKR+MS-UIGothic"/>
                <a:cs typeface="DICUKR+MS-UIGothic"/>
              </a:rPr>
              <a:t>磁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场测</a:t>
            </a:r>
            <a:r>
              <a:rPr sz="2400">
                <a:solidFill>
                  <a:srgbClr val="C9B67E"/>
                </a:solidFill>
                <a:latin typeface="DICUKR+MS-UIGothic"/>
                <a:cs typeface="DICUKR+MS-UIGothic"/>
              </a:rPr>
              <a:t>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87440" y="387305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DRIHGB+BRJQQF+ArialMT"/>
                <a:cs typeface="DRIHGB+BRJQQF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DICUKR+MS-UIGothic"/>
                <a:cs typeface="DICUKR+MS-UIGothic"/>
              </a:rPr>
              <a:t>磁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场应</a:t>
            </a:r>
            <a:r>
              <a:rPr sz="2400">
                <a:solidFill>
                  <a:srgbClr val="C9B67E"/>
                </a:solidFill>
                <a:latin typeface="DICUKR+MS-UIGothic"/>
                <a:cs typeface="DICUKR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87440" y="443249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DRIHGB+BRJQQF+ArialMT"/>
                <a:cs typeface="DRIHGB+BRJQQF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DICUKR+MS-UIGothic"/>
                <a:cs typeface="DICUKR+MS-UIGothic"/>
              </a:rPr>
              <a:t>磁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C9B67E"/>
                </a:solidFill>
                <a:latin typeface="DICUKR+MS-UIGothic"/>
                <a:cs typeface="DICUKR+MS-UIGothic"/>
              </a:rPr>
              <a:t>与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C9B67E"/>
                </a:solidFill>
                <a:latin typeface="DICUKR+MS-UIGothic"/>
                <a:cs typeface="DICUKR+MS-UIGothic"/>
              </a:rPr>
              <a:t>磁波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ALNAGA+DBTMDU+MicrosoftYaHei-Bold"/>
                <a:cs typeface="ALNAGA+DBTMDU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ALNAGA+DBTMDU+MicrosoftYaHei-Bold"/>
                <a:cs typeface="ALNAGA+DBTMD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81500" y="387792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DICUKR+MS-UIGothic"/>
                <a:cs typeface="DICUKR+MS-UIGothic"/>
              </a:rPr>
              <a:t>磁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场</a:t>
            </a:r>
            <a:r>
              <a:rPr sz="4500">
                <a:solidFill>
                  <a:srgbClr val="C9B67E"/>
                </a:solidFill>
                <a:latin typeface="DICUKR+MS-UIGothic"/>
                <a:cs typeface="DICUKR+MS-UIGothic"/>
              </a:rPr>
              <a:t>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DICUKR+MS-UIGothic"/>
                <a:cs typeface="DICUKR+MS-UIGothic"/>
              </a:rPr>
              <a:t>磁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C9B67E"/>
                </a:solidFill>
                <a:latin typeface="DICUKR+MS-UIGothic"/>
                <a:cs typeface="DICUKR+MS-UIGothic"/>
              </a:rPr>
              <a:t>的定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的定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是描述磁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的基本概念，它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阐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述了磁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是由磁体、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流等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生的一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种特殊物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C9B67E"/>
                </a:solidFill>
                <a:latin typeface="DICUKR+MS-UIGothic"/>
                <a:cs typeface="DICUK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44683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是由磁体、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流等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生的一种特殊物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，它存在于磁体周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的空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中，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对处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于其中的磁体或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生作用力。磁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具有方向和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度的属性，可以用磁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感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和磁感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应强</a:t>
            </a:r>
            <a:r>
              <a:rPr sz="1500">
                <a:solidFill>
                  <a:srgbClr val="C9B44B"/>
                </a:solidFill>
                <a:latin typeface="DICUKR+MS-UIGothic"/>
                <a:cs typeface="DICUKR+MS-UIGothic"/>
              </a:rPr>
              <a:t>度来描述。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DICUKR+MS-UIGothic"/>
                <a:cs typeface="DICUKR+MS-UIGothic"/>
              </a:rPr>
              <a:t>磁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C9B67E"/>
                </a:solidFill>
                <a:latin typeface="DICUKR+MS-UIGothic"/>
                <a:cs typeface="DICUKR+MS-UIGothic"/>
              </a:rPr>
              <a:t>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0080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CUKR+MS-UIGothic"/>
                <a:cs typeface="DICUKR+MS-UIGothic"/>
              </a:rPr>
              <a:t>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DICUKR+MS-UIGothic"/>
                <a:cs typeface="DICUKR+MS-UIGothic"/>
              </a:rPr>
              <a:t>的特点包括磁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DICUKR+MS-UIGothic"/>
                <a:cs typeface="DICUKR+MS-UIGothic"/>
              </a:rPr>
              <a:t>的方向、大小和作用力等。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DICUKR+MS-UIGothic"/>
                <a:cs typeface="DICUK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CUKR+MS-UIGothic"/>
                <a:cs typeface="DICUKR+MS-UIGothic"/>
              </a:rPr>
              <a:t>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DICUKR+MS-UIGothic"/>
                <a:cs typeface="DICUKR+MS-UIGothic"/>
              </a:rPr>
              <a:t>具有方向性，即磁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DICUKR+MS-UIGothic"/>
                <a:cs typeface="DICUKR+MS-UIGothic"/>
              </a:rPr>
              <a:t>中的任意一点都有一个确定的磁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DICUKR+MS-UIGothic"/>
                <a:cs typeface="DICUKR+MS-UIGothic"/>
              </a:rPr>
              <a:t>方向。磁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DICUKR+MS-UIGothic"/>
                <a:cs typeface="DICUKR+MS-UIGothic"/>
              </a:rPr>
              <a:t>的大小与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CUKR+MS-UIGothic"/>
                <a:cs typeface="DICUKR+MS-UIGothic"/>
              </a:rPr>
              <a:t>磁体的磁性、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DICUKR+MS-UIGothic"/>
                <a:cs typeface="DICUKR+MS-UIGothic"/>
              </a:rPr>
              <a:t>流的大小等因素有关，而磁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DICUKR+MS-UIGothic"/>
                <a:cs typeface="DICUKR+MS-UIGothic"/>
              </a:rPr>
              <a:t>的作用力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DICUKR+MS-UIGothic"/>
                <a:cs typeface="DICUKR+MS-UIGothic"/>
              </a:rPr>
              <a:t>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现为对处</a:t>
            </a:r>
            <a:r>
              <a:rPr sz="1350">
                <a:solidFill>
                  <a:srgbClr val="FFFFFF"/>
                </a:solidFill>
                <a:latin typeface="DICUKR+MS-UIGothic"/>
                <a:cs typeface="DICUKR+MS-UIGothic"/>
              </a:rPr>
              <a:t>于其中的磁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CUKR+MS-UIGothic"/>
                <a:cs typeface="DICUKR+MS-UIGothic"/>
              </a:rPr>
              <a:t>体或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DICUKR+MS-UIGothic"/>
                <a:cs typeface="DICUKR+MS-UIGothic"/>
              </a:rPr>
              <a:t>流的吸引或排斥。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DICUKR+MS-UIGothic"/>
                <a:cs typeface="DICUKR+MS-UIGothic"/>
              </a:rPr>
              <a:t>磁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C9B67E"/>
                </a:solidFill>
                <a:latin typeface="DICUKR+MS-UIGothic"/>
                <a:cs typeface="DICUKR+MS-UIGothic"/>
              </a:rPr>
              <a:t>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9B67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的作用包括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磁体、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流等的作用以及在生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生活中的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9B67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C9B67E"/>
                </a:solidFill>
                <a:latin typeface="DICUKR+MS-UIGothic"/>
                <a:cs typeface="DICUK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91050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场对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磁体和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流具有吸引或排斥的作用，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是磁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的基本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作用。此外，磁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在生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生活中有着广泛的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用，如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磁炉、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发电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机和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电动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机等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的原理都涉及到磁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C9B44B"/>
                </a:solidFill>
                <a:latin typeface="DICUKR+MS-UIGothic"/>
                <a:cs typeface="DICUKR+MS-UIGothic"/>
              </a:rPr>
              <a:t>的作用。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ALNAGA+DBTMDU+MicrosoftYaHei-Bold"/>
                <a:cs typeface="ALNAGA+DBTMDU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ALNAGA+DBTMDU+MicrosoftYaHei-Bold"/>
                <a:cs typeface="ALNAGA+DBTMD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3000" y="3877921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DICUKR+MS-UIGothic"/>
                <a:cs typeface="DICUKR+MS-UIGothic"/>
              </a:rPr>
              <a:t>磁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场</a:t>
            </a:r>
            <a:r>
              <a:rPr sz="4500">
                <a:solidFill>
                  <a:srgbClr val="C9B67E"/>
                </a:solidFill>
                <a:latin typeface="DICUKR+MS-UIGothic"/>
                <a:cs typeface="DICUKR+MS-UIGothic"/>
              </a:rPr>
              <a:t>模型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DICUKR+MS-UIGothic"/>
                <a:cs typeface="DICUKR+MS-UIGothic"/>
              </a:rPr>
              <a:t>磁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C9B67E"/>
                </a:solidFill>
                <a:latin typeface="DICUKR+MS-UIGothic"/>
                <a:cs typeface="DICUKR+MS-UIGothic"/>
              </a:rPr>
              <a:t>模型的建立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176587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模型的建立需要基于磁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基本性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律，如磁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的方向、</a:t>
            </a:r>
          </a:p>
          <a:p>
            <a:pPr marL="761999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度和分布等。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模型的建立需要使用数学和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物理学的知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建立数学模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型来描述磁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的特性和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模型的建立需要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经过实验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观测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，以确保模型的准确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性和可靠性。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DICUKR+MS-UIGothic"/>
                <a:cs typeface="DICUKR+MS-UIGothic"/>
              </a:rPr>
              <a:t>磁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C9B67E"/>
                </a:solidFill>
                <a:latin typeface="DICUKR+MS-UIGothic"/>
                <a:cs typeface="DICUKR+MS-UIGothic"/>
              </a:rPr>
              <a:t>模型的分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根据磁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源的不同，可以将磁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模型分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恒定磁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模型、交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模型和脉冲磁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模型等。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根据磁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分布的不同，可以将磁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模型分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均匀磁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模型、非均匀磁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模型和复合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模型等。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域的不同，可以将磁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模型分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为电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模型、生物磁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模型和地球磁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ICUKR+MS-UIGothic"/>
                <a:cs typeface="DICUKR+MS-UIGothic"/>
              </a:rPr>
              <a:t>模型等。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DICUKR+MS-UIGothic"/>
                <a:cs typeface="DICUKR+MS-UIGothic"/>
              </a:rPr>
              <a:t>磁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C9B67E"/>
                </a:solidFill>
                <a:latin typeface="DICUKR+MS-UIGothic"/>
                <a:cs typeface="DICUKR+MS-UIGothic"/>
              </a:rPr>
              <a:t>模型的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C9B67E"/>
                </a:solidFill>
                <a:latin typeface="DICUKR+MS-UIGothic"/>
                <a:cs typeface="DICUKR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ALNAGA+DBTMDU+MicrosoftYaHei-Bold"/>
                <a:cs typeface="ALNAGA+DBTMD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ALNAGA+DBTMDU+MicrosoftYaHei-Bold"/>
                <a:cs typeface="ALNAGA+DBTMD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ALNAGA+DBTMDU+MicrosoftYaHei-Bold"/>
                <a:cs typeface="ALNAGA+DBTMD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ALNAGA+DBTMDU+MicrosoftYaHei-Bold"/>
                <a:cs typeface="ALNAGA+DBTMDU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模型可以用于研究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磁波的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播、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磁力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的作用、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磁感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等物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象。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481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模型可以用于研究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磁性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性、磁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率、介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数等。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91209" y="4839708"/>
            <a:ext cx="25553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模型在物理学、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磁学、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子学、材料科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学等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域有着广泛的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模型可以用于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电动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机、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发电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机、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变压</a:t>
            </a:r>
            <a:r>
              <a:rPr sz="1500">
                <a:solidFill>
                  <a:srgbClr val="FFFDFD"/>
                </a:solidFill>
                <a:latin typeface="DICUKR+MS-UIGothic"/>
                <a:cs typeface="DICUKR+MS-UIGothic"/>
              </a:rPr>
              <a:t>器等。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https://d.book118.com/577151046020006054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DICUKR+MS-UIGothic</vt:lpstr>
      <vt:lpstr>SimSun</vt:lpstr>
      <vt:lpstr>DRIHGB+BRJQQF+ArialMT</vt:lpstr>
      <vt:lpstr>Times New Roman</vt:lpstr>
      <vt:lpstr>ALNAGA+DBTMDU+MicrosoftYaHei-Bold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2024-09-28T07:17:00.652</cp:lastPrinted>
  <dcterms:created xsi:type="dcterms:W3CDTF">2024-09-27T23:17:00Z</dcterms:created>
  <dcterms:modified xsi:type="dcterms:W3CDTF">2024-09-27T23:17:01Z</dcterms:modified>
</cp:coreProperties>
</file>