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E80B3A-AAFD-4FA0-8F8E-2D59A47A22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03199B-BD1C-4587-B4D4-A5746F2D44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CB5DA5-02CB-4373-9B29-39D9D14B24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87D76A-60B6-4547-B67D-56F833910E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DD1A671-2456-4D6E-BDA0-B34D35B89C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6C7DD60-FA79-4FAC-8955-6F1923D918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89C883E-2B24-4FEB-B9BC-CBFAC79ADA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DD9BD2-8B89-4CE3-9D37-253956832B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D23C26-4FF6-49FC-8F5D-2493A6F6D2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E83DBB-4A0B-41B8-81C2-3F8DC34308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4EF9E4-7E28-4765-A6EA-8C9E59040F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7154201010006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37149" y="4105149"/>
            <a:ext cx="2384286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37149" y="4568953"/>
            <a:ext cx="281543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护理开题思路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文献综述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研究问题与假设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研究方法与设计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预期结果与贡献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参考文献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7637" r="2763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随着人口老龄化加剧，慢性病发病率上升，医疗护理需求日益增长。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社会背景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当前护理服务模式单一，不能满足患者多元化需求，护理服务质量有待提高。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护理现状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98029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8226425" y="0"/>
            <a:ext cx="3987800" cy="343852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研究目的和意义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1491980"/>
            <a:ext cx="7520622" cy="1887389"/>
            <a:chOff x="454963" y="1491980"/>
            <a:chExt cx="7520622" cy="1887389"/>
          </a:xfrm>
        </p:grpSpPr>
        <p:sp>
          <p:nvSpPr>
            <p:cNvPr id="27" name="TextBox 27"/>
            <p:cNvSpPr txBox="1"/>
            <p:nvPr/>
          </p:nvSpPr>
          <p:spPr>
            <a:xfrm>
              <a:off x="454963" y="1491980"/>
              <a:ext cx="7520622" cy="188738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本研究旨在探讨新型护理服务模式在提高护理服务质量中的作用，为临床实践提供参考。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54963" y="1041492"/>
            <a:ext cx="7537132" cy="490334"/>
            <a:chOff x="454963" y="1041492"/>
            <a:chExt cx="7537132" cy="490334"/>
          </a:xfrm>
        </p:grpSpPr>
        <p:sp>
          <p:nvSpPr>
            <p:cNvPr id="29" name="TextBox 29"/>
            <p:cNvSpPr txBox="1"/>
            <p:nvPr/>
          </p:nvSpPr>
          <p:spPr>
            <a:xfrm>
              <a:off x="454963" y="1041492"/>
              <a:ext cx="753713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53723" y="4445298"/>
            <a:ext cx="7520622" cy="1926826"/>
            <a:chOff x="4153723" y="4445298"/>
            <a:chExt cx="7520622" cy="1926826"/>
          </a:xfrm>
        </p:grpSpPr>
        <p:sp>
          <p:nvSpPr>
            <p:cNvPr id="31" name="TextBox 31"/>
            <p:cNvSpPr txBox="1"/>
            <p:nvPr/>
          </p:nvSpPr>
          <p:spPr>
            <a:xfrm>
              <a:off x="4153723" y="4445298"/>
              <a:ext cx="7520622" cy="192682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通过研究新型护理服务模式，有助于提高患者满意度，降低医疗成本，促进护理事业发展。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37103" y="4014528"/>
            <a:ext cx="7537242" cy="490334"/>
            <a:chOff x="4137103" y="4014528"/>
            <a:chExt cx="7537242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4137103" y="4014528"/>
              <a:ext cx="753724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意义</a:t>
              </a:r>
            </a:p>
          </p:txBody>
        </p:sp>
      </p:grpSp>
      <p:pic>
        <p:nvPicPr>
          <p:cNvPr id="34" name="Picture 34"/>
          <p:cNvPicPr>
            <a:picLocks noChangeAspect="1"/>
          </p:cNvPicPr>
          <p:nvPr/>
        </p:nvPicPr>
        <p:blipFill>
          <a:blip r:embed="rId3"/>
          <a:srcRect t="1929" b="1929"/>
          <a:stretch>
            <a:fillRect/>
          </a:stretch>
        </p:blipFill>
        <p:spPr>
          <a:xfrm>
            <a:off x="9048606" y="874695"/>
            <a:ext cx="2745886" cy="2639930"/>
          </a:xfrm>
          <a:prstGeom prst="ellipse">
            <a:avLst/>
          </a:prstGeom>
        </p:spPr>
      </p:pic>
      <p:pic>
        <p:nvPicPr>
          <p:cNvPr id="35" name="Pictur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665" y="3514624"/>
            <a:ext cx="2857500" cy="2857500"/>
          </a:xfrm>
          <a:prstGeom prst="ellipse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文献综述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国内研究现状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国内护理研究在近年来取得了一定的进展，涉及临床护理、护理管理、护理教育等多个领域。国内研究者关注护理实践中的问题，注重护理质量的提升和患者安全。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国外研究现状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国外护理研究在理论和实践方面均较为成熟，注重跨学科合作和实证研究。国外研究者关注护理领域的热点问题，如慢性病管理、老年护理、心理健康等，并积极探索新的护理模式和方法。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国内外研究现状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尽管国内外护理研究取得了一定的成果，但仍存在一些研究空白，如新兴技术的护理应用、全球公共卫生护理等。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现有研究在方法、样本和理论等方面存在局限性，如定性研究与定量研究的结合、跨文化比较研究等。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研究空白与局限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研究局限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研究空白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研究趋势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未来护理研究将更加注重跨学科合作、实证研究和国际化交流，以应对全球化和人口老龄化的挑战。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研究方向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未来护理研究应关注新兴技术、全球公共卫生、心理健康等领域，并加强护理实践与研究的结合，以提高护理质量和患者满意度。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研究趋势和方向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研究问题与假设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明确、具体、可操作的研究问题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研究问题应明确研究的核心关注点，具体到特定的病人群体、护理措施或护理结果。同时，研究问题应具备可操作性，以便设计相应的研究方法来验证假设。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研究问题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可验证的、有针对性的假设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研究假设是对研究问题的具体回答，应具备可验证性，可以通过收集和分析数据来证实或证伪。假设应与护理实践相关，并针对特定的病人群体或护理措施。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研究假设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https://d.book118.com/577154201010006052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2024-09-25T10:29:27.396</cp:lastPrinted>
  <dcterms:created xsi:type="dcterms:W3CDTF">2024-09-25T02:29:27Z</dcterms:created>
  <dcterms:modified xsi:type="dcterms:W3CDTF">2024-09-25T02:29:29Z</dcterms:modified>
</cp:coreProperties>
</file>