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CAEB0-2CBE-4D6D-9F63-5608763F0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D1B2B-77CA-49D1-88D1-2AA04D860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40173-7115-4295-BCE1-80E4FF8FD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05B57-F8CE-43CB-9B30-23C8146CF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7232D3-BB1B-4310-9020-72A7383B0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5C4803-68BB-4AA0-AA61-7137D9AD5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C2C1C5-112F-4EBF-ADE1-E30B31512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B0FA0-1B59-42F4-B1D0-5B3F0AEA3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16E52-190F-4F29-A498-E292E28E2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2F540-9078-4139-8814-66877BD82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D6AA0-514B-4A87-AA8C-4DF386673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55044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预防感冒PPT中学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感冒的成因与影响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预防感冒的方法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感冒的早期症状与治疗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感冒的成因与影响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384" r="438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感冒的成因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感冒主要是由病毒引起的，如流感病毒、鼻病毒等。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免疫力低下时，人体容易受到病毒的侵袭，导致感冒。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如气候变化、空气质量差等环境因素也可能引发感冒。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缺乏运动、睡眠不足、饮食不均衡等不良生活习惯可能增加感冒的风险。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免疫力下降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不良生活习惯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感冒会导致头痛、发热、咳嗽、流涕等症状，影响身体健康和日常生活。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身体不适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58" b="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58" r="4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感冒病毒可以通过飞沫、接触等方式传播，具有传染性，可能对周围人群造成影响。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感冒可能引发其他疾病，如肺炎、心脏疾病等。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646" r="20646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通过咳嗽、打喷嚏等方式将病毒传播给他人。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飞沫传播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接触被病毒污染的物品或表面，再用手触摸口鼻眼等部位，也可能感染病毒。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病毒在空气中长时间悬浮，吸入后可能感染。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保持室内空气流通、避免接触病人、加强锻炼、保持良好的生活习惯和饮食习惯等。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预防感冒的方法包括但不限于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预防感冒的方法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经常用肥皂和流动水洗手，或者使用含有至少60%酒精的手部消毒液。特别是在咳嗽或打喷嚏后，以及在准备食物、吃饭前。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这些部位是细菌和病毒进入身体的主要途径，尽量减少对这些部位的直接接触。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41" r="248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687" b="276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吃各种蔬菜、水果、全谷类食物和蛋白质来源，如鱼、瘦肉、豆类等，以获得足够的维生素、矿物质和其他营养素。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充足睡眠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保证每晚7-9小时的高质量睡眠，有助于身体恢复和增强免疫力。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定期进行适度的身体活动，如快走、跑步、游泳等，以增强心肺功能和免疫力。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208" r="62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避免去人多拥挤、空气不流通的场所，如商场、电影院等。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在公共场合，尽量保持至少1米距离，避免与咳嗽或打喷嚏的人直接接触。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如果自己或周围的人有感冒症状，应戴口罩以减少病毒传播。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46" r="29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对于年龄超过65岁、儿童、孕妇、身体虚弱的人来说，除了流感疫苗外，医生还可能会建议接种肺炎球菌疫苗。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根据医生建议接种流感疫苗，以预防流感病毒的感染。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https://d.book118.com/577155044024006041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2024-09-13T20:01:06.025</cp:lastPrinted>
  <dcterms:created xsi:type="dcterms:W3CDTF">2024-09-13T12:01:06Z</dcterms:created>
  <dcterms:modified xsi:type="dcterms:W3CDTF">2024-09-13T12:01:08Z</dcterms:modified>
</cp:coreProperties>
</file>