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9C8FA-E77E-4317-9A62-3B33A6A31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E0ECB-F0A3-4FE4-9BBB-3A98C0B42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CD532-04EF-43BB-AD13-5C2567C2F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3035E-B007-43C9-8D4A-94305522E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14DD3B-916C-4B27-B7D7-279BC4B32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55C3C6-0BC3-4173-BE92-E38327D67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6BBB6B-CE15-4B84-9F93-09CA8E281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B15C3-5933-40FA-A2A0-CC6D6D787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76241-5045-4A99-9783-E3E0D3F8B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92CFD-6D56-446F-9929-9C3C00F6B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38082-A609-46F9-80AA-22C8CC391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560320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中餐餐桌礼仪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中餐餐桌礼仪概述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中餐餐桌礼仪的基本规则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中餐餐桌礼仪的进阶知识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中餐餐桌礼仪的实践应用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中西餐桌礼仪的对比与融合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中餐餐桌礼仪概述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中餐礼仪的定义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中餐礼仪是指在中国传统的餐饮文化中，人们在用餐时所遵循的一系列行为规范和礼节。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它包括餐具的使用、用餐的姿势、食物的取食方式、与他人的交流等方面的规定。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中餐礼仪的重要性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中餐礼仪体现了中国传统文化中的尊重和谦逊，通过遵守礼仪，人们能够展现出对他人的尊重和关心。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在商务场合，中餐礼仪也代表了企业的形象和素质，遵守礼仪能够提升企业的形象和信誉。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中餐礼仪起源于中国古代的餐饮文化，随着时间的推移，逐渐形成了具有独特特点的礼仪体系。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在历史上，中餐礼仪也受到了儒家文化、道家文化等思想的影响，逐渐发展成为一种具有深厚文化内涵的礼仪形式。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中餐礼仪的历史背景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中餐餐桌礼仪的基本规则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主人和主宾应坐在桌子的两端，面向门或主位。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主人和主宾的左侧是第一主宾，右侧是第二主宾。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其他客人按照年龄、地位、性别和关系等因素依次入座。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座位安排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416" b="1141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使用筷子时，应避免插在饭中或指向他人。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不要用筷子指着别人或在空中乱摆。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使用碗时，应端起碗，不要把嘴巴凑在碗边喝汤。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不要用筷子剔牙，如果需要剔牙，最好使用牙签或纸巾。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不要大声喧哗或说脏话。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不要在咀嚼食物时说话或嬉笑。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餐桌上的举止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在敬酒或致谢时，应使用礼貌用语。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在夹菜或选取食物时，应避免触碰他人的餐具或食物。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在交流时，应尊重他人的意见和感受，避免争论或谈论敏感话题。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餐桌上的语言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中餐餐桌礼仪的进阶知识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https://d.book118.com/577156032034006034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2024-09-08T01:08:53.820</cp:lastPrinted>
  <dcterms:created xsi:type="dcterms:W3CDTF">2024-09-07T17:08:53Z</dcterms:created>
  <dcterms:modified xsi:type="dcterms:W3CDTF">2024-09-07T17:08:55Z</dcterms:modified>
</cp:coreProperties>
</file>