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3A2DE-E6B0-4520-84D3-6D69A6125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26728-DF0B-4AE2-ACEB-AA68E6C83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79C04-9F22-4FCB-9532-F392289F5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C7168-3D46-4534-A5DE-9B1D8D7FD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3DC04-2FC1-4068-9F1B-6606FF3EC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E3C09F-A58B-42BB-A15C-3911446BE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AAB847-FC4A-4400-B34F-AC886B53B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3F8B2-B6B9-41DB-8CF1-D61B71559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F5E7F-79AB-42BA-9CC0-789CED3FA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55CEF-9F6A-4B17-A67A-2805BEA03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F6E9E-A5D0-4E44-BE3E-AD661B362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5612510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工资管理系统模块课件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工资管理系统模块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工资管理系统功能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工资管理系统实施与维护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工资管理系统应用案例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一种用于管理员工工资的软件系统，涉及员工信息、考勤记录、工资标准和薪资计算等功能。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确保工资计算的准确性，提高工作效率，降低人为错误，并为企业提供决策支持。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工资管理系统定义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工资管理系统的目标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自动化处理工资计算和发放流程，减少人工操作，提高工作效率。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确保准确性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3" r="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通过系统自动计算薪资，减少人为错误，确保工资发放的准确性。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提供员工薪资和考勤等数据，为企业决策提供支持。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工资管理系统的重要性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工资管理系统的历史与发展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早期工资管理系统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手工计算和记录，易出错且效率低下。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现代工资管理系统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采用计算机技术，实现自动化处理和数据存储。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随着云计算和人工智能技术的进步，工资管理系统将更加智能化和高效化。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工资管理系统模块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该模块用于录入、修改和删除员工的基本信息，如姓名、性别、年龄、部门、职位等。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该模块可以对不同职位的员工设定不同的权限，如查看工资、修改工资等，确保数据的安全性和保密性。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该模块可以记录员工的入职和离职信息，便于对员工进行管理和统计。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员工信息维护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员工权限管理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员工入职离职管理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员工信息管理模块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工资计算模块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工资计算规则设定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该模块可以根据企业实际情况设定工资计算规则，如基本工资、绩效工资、加班费等计算方式。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工资发放管理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该模块可以设定工资发放时间和方式，并自动生成工资条和工资报表，便于员工查看和核对。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工资扣税计算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该模块可以根据国家税收政策计算员工的个人所得税，并自动扣除。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233" r="182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考勤数据录入与核对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该模块可以录入员工的考勤数据，如迟到、早退、请假等，并对数据进行核对和统计。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考勤异常处理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该模块可以对考勤异常进行处理，如补卡、撤销异常等，确保考勤数据的准确性和完整性。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考勤管理模块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https://d.book118.com/577156125106006051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2024-09-24T16:19:22.321</cp:lastPrinted>
  <dcterms:created xsi:type="dcterms:W3CDTF">2024-09-24T08:19:22Z</dcterms:created>
  <dcterms:modified xsi:type="dcterms:W3CDTF">2024-09-24T08:19:24Z</dcterms:modified>
</cp:coreProperties>
</file>