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E1529-892C-4703-AB82-59097FFB0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7072E-FBB2-4DCC-86C1-37A552A9B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98FB2-1EBA-4BB5-86B4-EF0586FF7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063FB-28DF-4282-AF4F-3B1093B76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10DD91-A224-4735-852C-5839CBAC1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DD87B0-C019-4A30-87F0-AEF4501C1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8E07C9-BB06-4B98-B6FB-24F6154EA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CF347-E1A9-4643-A3B5-661F3F87F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DCE9E-7B6F-4B04-A2CE-688FD25C8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4DDD2-16C4-41C5-9D5A-9C7F445FA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9B61F-9745-4AEA-B52C-B2C8F9A9C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621001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心源性休克疾病查房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心源性休克的诊断与评估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心源性休克概述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心源性休克是指由于心脏功能严重受损，导致全身组织灌注不足，引发一系列临床病理生理改变的综合征。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病情危重，进展迅速，死亡率较高，需要及时诊断和治疗。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常见病因包括急性心肌梗死、重症心肌炎、严重心脏瓣膜病、快速型室性心律失常等。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心源性休克的主要病理生理机制是心脏泵血功能严重受损，导致心输出量急剧下降，全身组织灌注不足，进而引发一系列临床病理生理改变。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组织灌注不足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其他表现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心源性休克的临床表现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心源性休克时，由于心功能严重受损，会出现呼吸困难、气促等症状。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心源性休克时，由于全身组织灌注不足，会出现四肢厥冷、皮肤湿冷、尿量减少等表现。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心源性休克时，由于心脏泵血功能严重受损，血压会急剧下降，常低于90/60mmHg。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心源性休克时，还可能出现意识模糊、烦躁不安、反应迟钝等症状。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心源性休克的诊断与评估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心源性休克是由于心脏功能严重受损导致全身组织灌注不足，出现血压下降、尿量减少、意识模糊等症状。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医生根据患者的症状、体征和相关检查结果，如心电图、心脏超声、心肌酶谱等，进行综合评估，确诊心源性休克。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中心静脉压（CVP）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肺毛细血管楔压（PCWP）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病情评估指标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血压下降是心源性休克的重要特征，需要密切监测。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尿量减少表明肾脏灌注不足，是心源性休克的一个重要指标。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通过测量中心静脉压可以了解右心功能和全身血容量状态。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肺毛细血管楔压的升高提示左心功能不全或肺水肿。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低血容量性休克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由于血容量不足引起，常见于大量失血、严重脱水等，与心源性休克有相似症状，但心脏功能正常。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由于过敏反应引起，表现为血压急剧下降、呼吸困难、皮疹等症状，与心源性休克不同之处在于无心脏功能受损表现。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心源性休克的治疗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https://d.book118.com/577162100151006031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2024-09-04T07:56:20.518</cp:lastPrinted>
  <dcterms:created xsi:type="dcterms:W3CDTF">2024-09-03T23:56:20Z</dcterms:created>
  <dcterms:modified xsi:type="dcterms:W3CDTF">2024-09-03T23:56:22Z</dcterms:modified>
</cp:coreProperties>
</file>