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5B787-4580-4580-BE9C-359BEBA0F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72233-AD4C-4FCE-B06F-A0BFC6B4F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2F91C-E4A9-4590-B765-2EF580D85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A77DC-0D37-4DA8-868A-834D3D74B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F1779E-C67F-4D07-90B0-B352ABD35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6BD1C1-1651-4C0C-88B0-CD87781BA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81C78F-6ED2-4A40-A2C1-BA155D661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28D1F-0E03-4471-A7BA-08E28CE1B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ADCC3-51C4-4330-8F93-7E34D1B2E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527AA-37C9-4CB9-8597-B56842E5E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3BF95-568E-4186-B9C1-C17190D59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63013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网络工程项目管理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网络工程项目的概述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网络工程项目的核心管理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网络工程项目的实施流程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网络工程项目的关键技术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网络工程项目的管理挑战与解决方案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网络工程项目的管理案例分析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网络工程项目的概述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4" b="2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网络工程项目是指通过规划、设计、实施和维护网络系统，以满足特定需求和目标的工程过程。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网络工程项目涵盖了从网络系统需求分析、设计、开发、测试到部署、运行和维护的全过程，旨在提供高效、可靠和安全的网络服务。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网络工程项目的定义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网络工程项目通常涉及多个领域的知识和技术，如计算机科学、通信、信息安全等，需要跨领域的团队协同工作。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网络环境和技术不断发展变化，网络工程项目需要不断调整和优化以满足新的需求和技术趋势。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由于网络工程项目的复杂性和动态性，项目管理过程中存在一定的风险和不确定性，需要采取有效的风险管理措施。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风险性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网络工程项目的特点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网络工程项目是信息化建设的重要组成部分，对于推动各行业的信息化进程具有重要意义。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促进信息化建设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网络系统的应用能够提高工作效率，促进业务流程的自动化和优化。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通过设计和实施安全可靠的网络系统，能够保障信息安全，保护企业的机密和隐私。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保障信息安全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网络工程项目的重要性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网络工程项目的核心管理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16" r="2516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全面了解客户的网络需求，包括硬件设备、软件配置、网络拓扑等。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与客户确认需求，确保双方对项目目标有明确的认识。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在项目实施过程中，对需求变更进行评估和调整。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需求确认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需求变更管理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根据需求分析结果，制定详细的项目实施计划。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监控项目进度，确保项目按计划进行，及时调整计划。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合理分配和协调项目所需的人、财、物等资源。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项目计划制定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进度控制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资源协调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计划进度管理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958" r="20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根据行业标准和客户需求，制定项目质量标准。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在项目实施过程中，通过质量检查、测试等手段确保质量达标。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对项目质量进行持续改进，提高客户满意度。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https://d.book118.com/577163013034006030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2024-09-01T18:15:48.647</cp:lastPrinted>
  <dcterms:created xsi:type="dcterms:W3CDTF">2024-09-01T10:15:48Z</dcterms:created>
  <dcterms:modified xsi:type="dcterms:W3CDTF">2024-09-01T10:15:50Z</dcterms:modified>
</cp:coreProperties>
</file>