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F06DD-B175-4A9C-9D59-9D022FA52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D6CF2-072D-489B-AF2A-F5F41E41F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A51EA-F9EC-4D03-A495-9556D0FC6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EA722-2A8F-4588-98B6-A0C1B436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6F7CF-D264-4C08-B986-AB6C580D3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AE40A9-C644-4660-BAC7-6CD85B776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9D48BB-156C-42FF-B1C7-89B98E89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DD719-8455-4CB5-BCF1-86BDC5C4C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A87C0-CB3A-462B-AE81-006F6AC14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917E2-CBB3-404A-ADB3-FF7C89905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2C089-761D-489C-8E25-FBD5E9584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6303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质量管理体系文件与记录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质量管理体系文件概述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质量记录管理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质量管理体系文件与记录的关系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质量管理体系文件与记录的实施与监管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质量管理体系文件与记录的挑战与对策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2" b="19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提高产品和服务质量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通过制定和实施质量管理体系文件，确保产品和服务的一致性和可靠性，提高客户满意度。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促进持续改进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质量管理体系文件和记录提供了对组织过程和性能的可见性，有助于识别改进机会并推动持续改进。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满足法规和客户要求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遵守适用的法规和标准，以及满足客户的质量要求，是组织成功的重要因素。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质量管理体系文件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包括质量手册、程序文件、作业指导书等，用于描述组织的质量管理体系及其过程。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包括检验记录、测试数据、审核结果等，用于证明产品、服务或过程符合规定的要求。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涵盖质量管理体系文件的制定、实施、维护和更新情况，以及质量记录的收集、整理、分析和利用情况。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质量管理体系文件概述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1" r="42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质量管理体系文件是组织内部用于描述、实施、保持和改进质量管理体系的一系列相互关联的文件。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确保组织内各部门和员工对质量管理体系有共同的理解和遵循，为组织提供持续稳定的产品和服务质量保障。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通常包括质量手册、程序文件、作业指导书、记录表格等层次。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涵盖组织的质量方针、目标、组织结构、职责权限、资源管理、产品实现、测量分析和改进等方面。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由专业人员负责编写，确保内容准确、清晰、易于理解，并符合相关标准和法规要求。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经过相关部门和人员审批，确保文件的适用性和有效性。审批流程应明确各级别审批人员的职责和权限。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文件编写与审批流程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质量记录管理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包括检验记录、试验记录、评审记录、审核记录等。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记录应真实、准确、完整、清晰，能够客观反映产品质量和质量管理活动的实际情况。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记录的种类与要求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记录的填写与保存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应按照规定的格式和要求填写，使用规定的笔墨和纸张，保证字迹清晰、易读。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应分类保存、标识清晰、易于检索，同时要保证记录的保密性和安全性。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应建立记录查阅制度，规定查阅权限和程序，确保记录不被随意更改或损坏。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对于过期或无效的记录，应按照规定的程序进行销毁或归档，以保证记录的有效性和权威性。同时，对于重要的记录，应进行备份或采取其他措施以防止丢失。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记录的查阅与处置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质量管理体系文件与记录的关系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https://d.book118.com/577163030016006035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2024-09-09T09:22:35.845</cp:lastPrinted>
  <dcterms:created xsi:type="dcterms:W3CDTF">2024-09-09T01:22:35Z</dcterms:created>
  <dcterms:modified xsi:type="dcterms:W3CDTF">2024-09-09T01:22:38Z</dcterms:modified>
</cp:coreProperties>
</file>