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1B1EDC-C4E4-4D65-BD4C-0B72CC2C9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025F9E-D28A-4D05-8F7E-98A07ED18D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D1981-E7EE-4004-83B6-EC35DF7C4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02181B-54E6-4D99-A766-C819B06B4B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0E4A86-F751-4987-9E69-1C4B3EE584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628CA8-C8A9-4EEB-86AF-B9CAE6E1EF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07991C-1BE7-4130-9C38-F10D9711DB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AE58B-E484-439F-B5BA-C8127D6D2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279C5-B381-4955-BEE5-63A32787F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03119-396B-425A-A6D7-79241FED6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4D1CA-44C3-41F2-B67F-46460C79E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6315614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护理抗击疫情工作汇总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护理在抗击疫情中的角色</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疫情期间护理工作的实施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护理工作的问题与改进建议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护理抗击疫情的成果与展望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25" name="Group 25"/>
          <p:cNvGrpSpPr/>
          <p:nvPr/>
        </p:nvGrpSpPr>
        <p:grpSpPr>
          <a:xfrm>
            <a:off x="454963" y="1156764"/>
            <a:ext cx="7520622" cy="1946545"/>
            <a:chOff x="454963" y="1156764"/>
            <a:chExt cx="7520622" cy="1946545"/>
          </a:xfrm>
        </p:grpSpPr>
        <p:sp>
          <p:nvSpPr>
            <p:cNvPr id="26" name="TextBox 26"/>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新型冠状病毒肺炎（COVID-19）自2019年底爆发以来，已在全球范围内造成严重的人员伤亡和经济损失。</a:t>
              </a:r>
            </a:p>
          </p:txBody>
        </p:sp>
      </p:grpSp>
      <p:grpSp>
        <p:nvGrpSpPr>
          <p:cNvPr id="27" name="Group 27"/>
          <p:cNvGrpSpPr/>
          <p:nvPr/>
        </p:nvGrpSpPr>
        <p:grpSpPr>
          <a:xfrm>
            <a:off x="4153723" y="4220054"/>
            <a:ext cx="7520622" cy="1946545"/>
            <a:chOff x="4153723" y="4220054"/>
            <a:chExt cx="7520622" cy="1946545"/>
          </a:xfrm>
        </p:grpSpPr>
        <p:sp>
          <p:nvSpPr>
            <p:cNvPr id="28" name="TextBox 28"/>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护理人员在抗击疫情中扮演着至关重要的角色，他们需要采取一系列措施来保护患者和自身安全，同时提供高质量的护理服务。</a:t>
              </a:r>
            </a:p>
          </p:txBody>
        </p:sp>
      </p:grpSp>
      <p:pic>
        <p:nvPicPr>
          <p:cNvPr id="29" name="Picture 29"/>
          <p:cNvPicPr>
            <a:picLocks noChangeAspect="1"/>
          </p:cNvPicPr>
          <p:nvPr/>
        </p:nvPicPr>
        <p:blipFill>
          <a:blip r:embed="rId2"/>
          <a:stretch>
            <a:fillRect/>
          </a:stretch>
        </p:blipFill>
        <p:spPr>
          <a:xfrm>
            <a:off x="0" y="0"/>
            <a:ext cx="14798029" cy="6858000"/>
          </a:xfrm>
          <a:prstGeom prst="rect">
            <a:avLst/>
          </a:prstGeom>
        </p:spPr>
      </p:pic>
      <p:pic>
        <p:nvPicPr>
          <p:cNvPr id="30" name="Picture 30"/>
          <p:cNvPicPr>
            <a:picLocks noChangeAspect="1"/>
          </p:cNvPicPr>
          <p:nvPr/>
        </p:nvPicPr>
        <p:blipFill>
          <a:blip r:embed="rId3"/>
          <a:srcRect t="16013" b="16013"/>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t="21833" b="21833"/>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工作目标</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降低感染率</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通过加强防护措施和培训，降低护理人员和患者的感染风险。</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提高救治成功率</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优化护理方案，提高患者救治成功率，降低病死率。</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保障护理质量</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在抗击疫情的过程中，确保护理服务的质量和效率不受影响。</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护理在抗击疫情中的角色</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护理人员负责为患者提供专业的医疗护理服务，包括病情监测、药物管理、协助医生诊断和治疗等。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提供医疗护理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面对疫情带来的恐惧和不确定性，护理人员还需关注患者的心理健康，提供必要的心理支持和情绪疏导。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心理支持</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向患者和公众普及疫情相关知识，提高他们的健康意识和自我防护能力。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护理工作的挑战</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资源紧张</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护理人员直接接触患者，面临较高的感染风险，需要加强自身防护措施。</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高风险暴露</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工作压力</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在紧张的工作环境下，护理人员可能面临较大的工作压力，需要保持良好的身心状态。</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在疫情期间，医疗资源往往非常紧张，护理人员需合理分配资源，确保患者的及时救治。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护理人员在抗击疫情中成功救治了许多患者，为抗击疫情做出了积极贡献。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救治成功案例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917" r="17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提高公众健康意识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促进团队合作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通过健康教育普及疫情知识，提高了公众的健康意识和自我防护能力。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在抗击疫情过程中，护理人员之间以及与其他医疗工作者之间的团队合作得到了加强和提升。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护理工作的成效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疫情期间护理工作的实施</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https://d.book118.com/577163156144006033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2024-09-07T09:15:13.808</cp:lastPrinted>
  <dcterms:created xsi:type="dcterms:W3CDTF">2024-09-07T01:15:13Z</dcterms:created>
  <dcterms:modified xsi:type="dcterms:W3CDTF">2024-09-07T01:15:15Z</dcterms:modified>
</cp:coreProperties>
</file>