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37BF4-37E6-4FD3-B9A1-8E66078F7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02196-6A99-4583-86AD-D8ED7E9F2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E861C-E7C9-403B-BDED-29D219CB0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016EA-F346-4DED-8452-9EF33B09F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6FCE7A-200B-4586-A19D-A1548F645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D05F06-F82C-4FAC-AFF8-7F63FD037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90FC2E-A825-40E3-910E-6B78AB678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ABEB7-CA76-4225-9F08-20E6DC391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32692-C5BA-4FE6-9B60-48FADF112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3D041-5204-4C40-8F3F-57B0B2E4A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4ADF1-422C-44A2-8A59-A1B84D8B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64031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混合痔护理教学查房范文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混合痔患者健康教育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混合痔护理教学查房实践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混合痔护理研究进展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混合痔是一种常见的肛门疾病，指内、外痔静脉丛曲张，相互沟通吻合，使内痔部分和外痔部分形成一个整体。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根据病情轻重程度，混合痔可分为轻度、中度、重度三个等级。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长期便秘、腹泻、不良排便习惯、妊娠、肝硬化等导致腹内压增高，引起肛门静脉丛曲张。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混合痔的病理变化主要包括静脉曲张、血栓形成、炎症反应等，可引起肛门疼痛、便血等症状。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混合痔的主要症状包括便血、疼痛、肛门瘙痒等，严重时可出现肛门脱垂。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医生根据患者的临床表现、肛门镜检查和指诊等手段进行诊断。轻度混合痔可采用保守治疗，中重度混合痔需手术治疗。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了解患者的病情、病史、过敏史等情况，为手术做好充分准备。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向患者及家属介绍手术的必要性、手术方式及注意事项，缓解患者的紧张情绪。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术前需进行肠道清洁，确保肠道内无粪便残留，以减少术后感染的风险。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术前2-3天需进食清淡易消化的食物，避免进食过多难以消化的食物。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肠道准备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在手术过程中，密切监测患者的生命体征，确保手术顺利进行。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根据手术需要，协助医生进行必要的操作，如输液、输血等。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在手术过程中，观察患者的反应及病情变化，及时向医生汇报。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在手术过程中，注意预防并发症的发生，如出血、感染等。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术后患者可能会出现疼痛症状，应及时采取措施缓解疼痛，如使用止痛药、冰敷等。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术后密切观察患者的病情变化，特别是术后早期，需要特别留意是否有出血、感染等并发症。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术后需逐渐恢复饮食，先从流质食物开始，逐渐过渡到半流质食物和正常饮食。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术后适时指导患者进行功能锻炼，促进肛门功能的恢复，预防肛门狭窄等并发症。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混合痔患者健康教育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https://d.book118.com/577164031140006040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2024-09-13T06:32:52.063</cp:lastPrinted>
  <dcterms:created xsi:type="dcterms:W3CDTF">2024-09-12T22:32:52Z</dcterms:created>
  <dcterms:modified xsi:type="dcterms:W3CDTF">2024-09-12T22:32:54Z</dcterms:modified>
</cp:coreProperties>
</file>