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6662CF-30D4-4718-A4C9-5F5171C02E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772379-0C7B-46DB-9D09-F4A52421A9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8DC094-C05C-448E-8EB8-4282746EF2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BFE07B-E28B-4FDA-A400-ECC378F77C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0094409-F1DA-4C2F-B9D1-05CCB8B707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2C53991-B011-44DE-9799-BEC7EA58D8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C33654C-8D46-443C-9EE8-D117E81DCA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D5D168-B3AF-4761-B6D1-85DBC9C665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FFA702-45E6-46FF-8C3F-57BA387CC5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8DE4CB-D0AB-46E8-A377-61D14FD39F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5673D3-2630-4D4F-BBDB-E5B8E65FF3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7165006016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提高心理危机评估中的专业判断能力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2024-01-14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心理危机评估概述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提高专业判断能力的方法与策略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心理危机评估中的伦理与法规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心理危机评估的实践应用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未来展望与建议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应对心理危机挑战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心理危机事件日益增多，对专业人员的判断能力提出更高要求，需要不断提升自身专业素养以应对挑战。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推动心理健康领域发展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提高心理危机评估中的专业判断能力，有助于推动心理健康领域的整体发展，提升社会对心理健康的关注和重视。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提升心理危机评估质量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通过提高专业判断能力，确保心理危机评估的准确性、有效性和可靠性，为个体提供更精准的心理支持和干预。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3125" r="1312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966" r="14966"/>
          <a:stretch>
            <a:fillRect/>
          </a:stretch>
        </p:blipFill>
        <p:spPr>
          <a:xfrm>
            <a:off x="-276408" y="1784333"/>
            <a:ext cx="3774095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介绍当前心理危机评估的实践情况，包括评估工具、方法和流程等。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心理危机评估现状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专业判断能力的重要性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提升专业判断能力的途径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实践案例与效果分析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阐述在心理危机评估中，专业判断能力对评估结果的影响及其重要性。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探讨如何通过培训、实践和经验积累等途径提升专业人员的心理危机评估判断能力。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分享一些成功提升专业判断能力的实践案例，并分析其效果，为相关人员提供借鉴和参考。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心理危机评估概述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心理危机是指个体在面临重大问题或突然事件时，由于无法有效应对而产生的心理失衡状态，可能伴随强烈的情绪反应、认知障碍和行为异常。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心理危机的定义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危机事件的性质和影响程度，心理危机可分为发展性危机、境遇性危机和存在性危机。发展性危机与个体成长阶段有关，如青春期、中年危机等；境遇性危机由外部突发事件引发，如自然灾害、亲人亡故等；存在性危机则涉及个体对生命意义、自我价值等根本问题的思考和困惑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心理危机的分类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心理危机的定义与分类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识别危机程度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通过评估，可以准确识别个体心理危机的严重程度，为后续干预提供依据。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预防恶性事件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及时发现并处理心理危机，有助于预防自杀、自伤等恶性事件的发生。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促进个体恢复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通过评估个体的心理需求和资源状况，可以制定针对性的干预计划，促进个体尽快恢复心理健康。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心理危机评估的重要性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临床观察法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通过观察个体的言谈举止、情绪表现等，了解其心理状态和危机程度。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心理测验法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运用标准化的心理测验工具，对个体的认知、情感和行为进行评估。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访谈法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通过与个体或其亲友进行深入交流，了解其心理历程、应对方式和资源状况。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综合评估法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将上述方法有机结合，对个体进行全面、系统的评估，以制定个性化的干预计划。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心理危机评估的常用方法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提高专业判断能力的方法与策略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" r="1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关注最新研究成果和动态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通过阅读学术期刊、参加学术会议等方式，及时了解心理学和心理危机评估领域的最新研究成果和动态。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学习心理学基础知识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掌握心理学的基本概念、理论和研究方法，了解心理现象的本质和规律。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深入了解心理危机评估理论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学习心理危机评估的基本理论、评估工具和技术，了解不同理论流派的特点和适用范围。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增强专业知识储备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0042" r="10042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通过参与实际的心理危机评估案例，将所学理论知识应用于实践中，提高分析和解决问题的能力。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参与实际案例评估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在专业督导的指导下进行实践，接受定期的培训和反馈，不断改进和提高自己的评估技能。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接受专业督导和培训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通过接触不同类型的心理危机案例，积累多样化的评估经验，提高应对复杂情况的能力。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积累多样化经验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学习与实践相结合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对评估过程进行反思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在每次评估后对自己的表现进行反思，分析存在的问题和不足，找出改进的方向。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总结成功案例的经验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将成功的评估案例进行总结，提炼出有效的评估方法和策略，为今后的工作提供借鉴。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与同行交流分享经验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积极参加专业交流活动，与同行分享自己的评估经验和心得，共同学习和进步。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反思与总结评估经验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https://d.book118.com/577165006016006035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2024-09-09T09:23:16.535</cp:lastPrinted>
  <dcterms:created xsi:type="dcterms:W3CDTF">2024-09-09T01:23:16Z</dcterms:created>
  <dcterms:modified xsi:type="dcterms:W3CDTF">2024-09-09T01:23:18Z</dcterms:modified>
</cp:coreProperties>
</file>