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1FFCE-2631-44D4-AF65-921C4FB32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C2FBC-A6A9-4CBE-A345-16987F7E1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9E900-343F-4C57-8E31-AA9119ABD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544A1-A820-4370-868F-79CDA5EE4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5A0719-BCD7-4AEC-BB27-F63073F50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64E8E9-8355-4C24-8467-9273B60C5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C32D52-C1F6-4DBD-947F-78B45ECFD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A705E-25B0-436B-AF78-7FC1C32AB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6E0196-7996-4147-8F3F-0D225F536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80F8B-F0CC-4453-ACD0-126FAFEC2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033B7-426A-4469-80FC-7B9A7AC6C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65165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换肾后生活护理常规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日常起居护理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病情监测与药物管理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心理护理与健康教育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并发症预防与应对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生活方式调整与长期管理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日常起居护理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46" b="78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居住环境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保持室内空气新鲜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经常开窗通风，避免长时间关闭门窗，以减少室内细菌滋生。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保持室内清洁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定期打扫卫生，清洁床单、被套和枕套等物品，保持室内整洁。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控制室内温度和湿度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适宜的室内温度和湿度有助于减少感染的风险。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遵循低盐、低脂、低糖、高蛋白、高维生素的饮食原则，保证营养均衡。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合理搭配营养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292" b="2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控制饮水量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32" r="1323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根据医生指导控制饮水量，避免水肿和心力衰竭等并发症。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避免食用生冷、不洁、过期等食物，以免引起感染和腹泻。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根据身体状况进行适量运动，如散步、太极拳等，有助于提高身体免疫力。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避免剧烈运动和过度劳累，以免加重肾脏负担。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保持充足的睡眠和休息时间，有助于身体恢复和免疫力提升。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保证充足休息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运动与休息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病情监测与药物管理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定期进行全身检查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全面了解身体状况，评估整体健康状况。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定期进行尿液检查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观察尿液情况，了解肾脏功能状况。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定期进行肾功能检查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监测肾脏功能恢复情况，及时发现和处理异常情况。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严格遵守医嘱，按时按量服用药物，避免漏服或过量服用。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按时按量服用药物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未经医生指导，不要自行调整药物剂量或更换药物。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避免自行调整药物剂量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如有其他慢性疾病或同时服用其他药物，需告知医生，避免药物相互作用。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注意药物相互作用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药物服用与管理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留意身体状况变化，如出现异常症状，及时就医。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观察身体状况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情绪波动可能影响病情恢复，保持良好心态，积极配合治疗。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注意情绪变化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5518" b="551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987" r="1198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合理饮食、适量运动、规律作息，有助于病情恢复。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保持健康生活方式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病情变化观察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心理护理与健康教育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https://d.book118.com/577165165145006033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2024-09-07T09:59:24.080</cp:lastPrinted>
  <dcterms:created xsi:type="dcterms:W3CDTF">2024-09-07T01:59:24Z</dcterms:created>
  <dcterms:modified xsi:type="dcterms:W3CDTF">2024-09-07T01:59:26Z</dcterms:modified>
</cp:coreProperties>
</file>