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9DE1AC-272E-4E13-A860-9B2B6D533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C1D02-8C9C-45FE-8712-2DA10DA2DB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9F24F-A183-4689-8067-3F1CB3080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77C5C0-808F-4A3F-93AD-D64229FBA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3C906F-5DA1-4637-9BFB-BFA0EF6F7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4ABCC7-6291-4BBE-9790-35A469BD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6B8012-1A4D-41AD-B3E0-2C76B1E84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16CA22-D737-4C74-9B17-2A637E120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AF7AE1-2425-41EE-AA77-071982E0F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622D74-5927-4AF7-B142-B1F19132F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642212-DF65-4F1D-B9C6-61086856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 lang="zh-CN" altLang="en-US"/>
              <a:t>2024/2/16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6613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中学数学课例研究报告\n## 1.中学数学课例研究背景及意义\n### 1.1中学数学课例研究的现状分析\n### 1.2中学数学课例研究的重要性及意义\n### 1.3中学数学课例研究的目的和意义\n## 2.中学数学课例研究方法及工具\n### 2.1中学数学课例研究的基本方法\n### 2.2中学数学课例研究的数据分析工具\n### 2.3中学数学课例研究的课堂观察工具\n## 3.中学数学课例研究的实施步骤\n### 3.1中学数学课例研究的选题与准备\n### 3.2中学数学课例研究的数据收集与分析\n### 3.3中学数学课例研究的成果呈现与讨论\n## 4.中学数学课例研究的案例分析\n### 4.1成功案例的分析与启示\n### 4.2失败案例的分析与教训\n### 4.3典型案例的比较与讨论\n## 5.中学数学课例研究的建议与展望\n### 5.1加强中学数学课例研究的组织与指导\n### 5.2提高中学数学课例研究的效果与质量\n### 5.3拓展中学数学课例研究的领域与方法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7900"/>
              <a:t>中学数学课例研究报告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4444422" cy="646331"/>
          </a:xfrm>
        </p:spPr>
        <p:txBody>
          <a:bodyPr/>
          <a:lstStyle/>
          <a:p>
            <a:r>
              <a:rPr lang="en-US"/>
              <a:t>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2" y="580667"/>
            <a:ext cx="184730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中学数学课例研究背景及意义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2" name="组合 1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53" name="组合 152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5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当前中学数学课例研究主要集中在教学方法和教学效果方面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研究如何运用先进的教学理念和方法提高数学教学质量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分析数学教学对学生学习成果的影响以及如何提高学生的学习效果</a:t>
                </a:r>
                <a:endParaRPr/>
              </a:p>
            </p:txBody>
          </p:sp>
        </p:grpSp>
        <p:grpSp>
          <p:nvGrpSpPr>
            <p:cNvPr id="156" name="组合 155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中学生数学课例研究存在地区差异和学校差异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不同地区的中学数学课例研究水平和发展速度存在较大差异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不同学校之间的数学教育资源和研究水平也存在较大差异</a:t>
                </a:r>
                <a:endParaRPr/>
              </a:p>
            </p:txBody>
          </p:sp>
        </p:grpSp>
        <p:grpSp>
          <p:nvGrpSpPr>
            <p:cNvPr id="159" name="组合 158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6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中学生数学课例研究缺乏系统性和深入性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目前的中学数学课例研究多为零散的研究，缺乏整体性和系统性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对数学课例的研究深度不够，缺乏对教学实践中深层次问题的探讨</a:t>
                </a:r>
                <a:endParaRPr/>
              </a:p>
            </p:txBody>
          </p:sp>
        </p:grpSp>
      </p:grp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中学数学课例研究的现状分析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中学数学课例研究有助于提高数学教学质量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通过对数学课例的研究，可以发现教学中的问题和不足，为教师提供改进的方向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有助于提高教师的教学水平，促进教师的专业发展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中学数学课例研究有助于提高学生学习效果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通过对数学课例的研究，可以找到更有效的教学方法，帮助学生更好地理解和掌握数学知识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有助于激发学生的学习兴趣，提高学生的学习积极性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中学数学课例研究有助于推动数学教育改革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通过对数学课例的研究，可以为数学教育改革提供实践经验和理论支持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有助于推动数学教育的发展，提高数学教育的整体水平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中学数学课例研究的重要性及意义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0" name="组合 17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81" name="组合 180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中学数学课例研究的目的是发现问题、分析问题和解决问题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通过对数学课例的研究，发现教学中的问题和不足，为教师提供改进的方向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分析问题的原因，找出解决问题的方法，为教师提供实践策略</a:t>
                </a:r>
                <a:endParaRPr/>
              </a:p>
            </p:txBody>
          </p:sp>
        </p:grpSp>
        <p:grpSp>
          <p:nvGrpSpPr>
            <p:cNvPr id="184" name="组合 183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中学数学课例研究的意义在于促进教师发展、提高教学质量和推动教育改革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有助于提高教师的教学水平，促进教师的专业发展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有助于提高数学教学质量，促进学生更好地学习和掌握数学知识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有助于推动数学教育改革，提高数学教育的整体水平</a:t>
                </a:r>
                <a:endParaRPr/>
              </a:p>
            </p:txBody>
          </p:sp>
        </p:grpSp>
      </p:grpSp>
      <p:sp>
        <p:nvSpPr>
          <p:cNvPr id="1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中学数学课例研究的目的和意义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中学数学课例研究方法及工具</a:t>
            </a:r>
            <a:endParaRPr/>
          </a:p>
        </p:txBody>
      </p:sp>
      <p:sp>
        <p:nvSpPr>
          <p:cNvPr id="19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19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文献研究法：通过查阅相关文献，了解数学课例研究的现状和发展趋势，为研究提供理论支持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5" name="组合 194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19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观察法：通过对课堂教学的观察，了解数学课例的教学情况和学生的学习情况，为研究提供实践依据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7" name="组合 196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案例分析法：通过对典型的数学课例进行分析，发现教学中的问题和不足，为研究提供实践经验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9" name="组合 198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0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问卷调查法：通过对学生和教师的问卷调查，了解数学课例的教学效果和学生学习效果，为研究提供数据支持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中学数学课例研究的基本方法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组合 20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04" name="组合 203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05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SPSS统计软件：用于对调查数据进行统计分析，发现数据中的规律和趋势，为研究提供定量依据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07" name="组合 206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0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Excel电子表格：用于数据的整理和计算，为研究提供便捷的数据处理工具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0" name="组合 209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1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图形计算器：用于绘制数据分析的图形，直观地展示数据的关系和变化，为研究提供可视化支持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中学数学课例研究的数据分析工具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中学数学课例研究的课堂观察工具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6" name="组合 2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1998403"/>
            <a:ext cx="10790199" cy="3908001"/>
            <a:chOff x="660396" y="1998403"/>
            <a:chExt cx="10790199" cy="3908001"/>
          </a:xfrm>
        </p:grpSpPr>
        <p:grpSp>
          <p:nvGrpSpPr>
            <p:cNvPr id="217" name="Group 19"/>
            <p:cNvGrpSpPr/>
            <p:nvPr/>
          </p:nvGrpSpPr>
          <p:grpSpPr>
            <a:xfrm>
              <a:off x="660396" y="1998403"/>
              <a:ext cx="10790199" cy="1225768"/>
              <a:chOff x="660395" y="1262089"/>
              <a:chExt cx="10790199" cy="104400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课堂观察表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：用于记录课堂教学的情况，包括教学环节、教学方法、学生表现等方面，为研究提供详细的观察信息</a:t>
                </a:r>
                <a:endParaRPr/>
              </a:p>
            </p:txBody>
          </p:sp>
          <p:cxnSp>
            <p:nvCxnSpPr>
              <p:cNvPr id="22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22" name="Group 18"/>
            <p:cNvGrpSpPr/>
            <p:nvPr/>
          </p:nvGrpSpPr>
          <p:grpSpPr>
            <a:xfrm>
              <a:off x="660396" y="3335232"/>
              <a:ext cx="10790199" cy="1235837"/>
              <a:chOff x="660395" y="2380713"/>
              <a:chExt cx="10790199" cy="1052575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2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录音设备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：用于记录课堂教学的录音，为研究提供真实的教学过程资料，便于后续的分析与研究</a:t>
                </a:r>
                <a:endParaRPr/>
              </a:p>
            </p:txBody>
          </p:sp>
        </p:grpSp>
        <p:grpSp>
          <p:nvGrpSpPr>
            <p:cNvPr id="227" name="Group 17"/>
            <p:cNvGrpSpPr/>
            <p:nvPr/>
          </p:nvGrpSpPr>
          <p:grpSpPr>
            <a:xfrm>
              <a:off x="660396" y="4680636"/>
              <a:ext cx="10790199" cy="1225768"/>
              <a:chOff x="660395" y="3499337"/>
              <a:chExt cx="10790199" cy="104400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摄像设备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：用于记录课堂教学的录像，为研究提供直观的课堂教学场景，便于观察和分析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中学数学课例研究的实施步骤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13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14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15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16" name="组合 1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17" name="组合 16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18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确定研究的主题和方向，明确研究的目标和内容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0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查阅相关的文献资料，了解研究的现状和发展趋势，为研究提供理论支持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设计研究方案，包括研究的方法、工具和步骤，为研究的实施提供指导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3" name="组合 22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4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准备研究材料，包括课例、问卷、观察表等，为研究的实施提供物质基础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中学数学课例研究的选题与准备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https://d.book118.com/577166130012006044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中学数学课例研究报告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2024-09-18T04:19:55.831</cp:lastPrinted>
  <dcterms:created xsi:type="dcterms:W3CDTF">2024-09-17T20:19:55Z</dcterms:created>
  <dcterms:modified xsi:type="dcterms:W3CDTF">2024-09-17T20:19:57Z</dcterms:modified>
</cp:coreProperties>
</file>