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95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8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9F9BB-89DD-4261-BD9C-0FEA160ED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619CB-07A0-4E24-BA81-E7777AA91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5A5B1-DFC8-4E6B-9C55-6BD53CC35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12381B-037D-494E-8A08-700E5E31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399CC3-9F33-4511-89A8-D035E96CB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901DD0-F2E1-494F-A284-1E0DBB0F2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FDCE38-D9E1-4612-B9FC-93EE6F269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FA6F38-AA5A-48F0-8D79-345877EBB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26B29-8C8C-4F07-A0C1-0D3670694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9D8BAC-C020-47DA-ADC2-098D43BA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CD4782-C43A-4C32-B955-59C9EA27E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941" r:id="rId2"/>
    <p:sldLayoutId id="2147486942" r:id="rId3"/>
    <p:sldLayoutId id="2147486943" r:id="rId4"/>
    <p:sldLayoutId id="2147486944" r:id="rId5"/>
    <p:sldLayoutId id="2147486945" r:id="rId6"/>
    <p:sldLayoutId id="2147486946" r:id="rId7"/>
    <p:sldLayoutId id="2147486947" r:id="rId8"/>
    <p:sldLayoutId id="2147486948" r:id="rId9"/>
    <p:sldLayoutId id="2147486949" r:id="rId10"/>
    <p:sldLayoutId id="214748695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16" Type="http://schemas.openxmlformats.org/officeDocument/2006/relationships/tags" Target="../tags/tag143.xml" /><Relationship Id="rId17" Type="http://schemas.openxmlformats.org/officeDocument/2006/relationships/tags" Target="../tags/tag144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0000105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福建旅游产品策划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产品策划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品牌形象策划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营销策划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保障措施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福建旅游资源分析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目标市场定位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福建旅游资源分析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自然景观</a:t>
            </a:r>
            <a:endParaRPr lang="zh-CN" altLang="en-US"/>
          </a:p>
        </p:txBody>
      </p:sp>
      <p:sp>
        <p:nvSpPr>
          <p:cNvPr id="104887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福建海岸线：长达3752千米，拥有众多美丽的海岛和沙滩，如鼓浪屿、湄洲岛等。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武夷山：世界自然和文化双遗产，拥有独特丹霞地貌和丰富动植物资源。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福建土楼：被誉为“活的历史博物馆”，是福建独有的传统建筑群。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9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福建名山：如武夷山、太姥山、清源山等，风景秀丽，是旅游胜地。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人文景观</a:t>
            </a:r>
            <a:endParaRPr lang="zh-CN" altLang="en-US"/>
          </a:p>
        </p:txBody>
      </p:sp>
      <p:sp>
        <p:nvSpPr>
          <p:cNvPr id="104893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福建拥有独特的民俗文化，如客家文化、妈祖文化等，为游客提供了深入了解福建风土人情的机会。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福建拥有丰富的历史文化遗产，如福州三坊七巷、厦门鼓浪屿等，是游客了解福建历史和文化的重要场所。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福建还拥有许多风景名胜区，如武夷山、鼓山等，是游客亲近自然、体验福建山水之美的理想之地。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福建的各类博物馆、艺术馆等也是游客增长知识、陶冶情操的好去处。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特色旅游资源</a:t>
            </a:r>
            <a:endParaRPr lang="zh-CN" altLang="en-US"/>
          </a:p>
        </p:txBody>
      </p:sp>
      <p:sp>
        <p:nvSpPr>
          <p:cNvPr id="104898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武夷山：世界自然与文化双遗产，拥有独特地貌和丰富动植物资源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厦门鼓浪屿：国家5A级旅游景区，被誉为“海上花园”，拥有众多历史建筑和海岛风情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福建土楼：中国传统民居建筑的瑰宝，具有独特建筑风格和历史文化内涵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福建茶文化：中国茶文化的发源地之一，可以体验采茶、制茶、品茶等茶文化活动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目标市场定位</a:t>
            </a:r>
            <a:endParaRPr lang="zh-CN" altLang="en-US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目标客源市场</a:t>
            </a:r>
            <a:endParaRPr lang="zh-CN" altLang="en-US"/>
          </a:p>
        </p:txBody>
      </p:sp>
      <p:sp>
        <p:nvSpPr>
          <p:cNvPr id="104908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目标客户群体：以中高端消费者为主，注重品质和服务体验。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国内市场：以福建周边省份和城市为主，重点拓展年轻人群和家庭旅游市场。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国际市场：以东南亚地区和港澳台地区为主，重点拓展文化旅游和生态旅游市场。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营销策略：通过线上线下渠道进行宣传推广，加强与旅游合作伙伴的合作，提高品牌知名度和美誉度。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游客需求分析</a:t>
            </a:r>
            <a:endParaRPr lang="zh-CN" altLang="en-US"/>
          </a:p>
        </p:txBody>
      </p:sp>
      <p:sp>
        <p:nvSpPr>
          <p:cNvPr id="104914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游客类型：家庭游、情侣游、亲子游、团队游等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旅游需求：自然风光、历史文化、民俗风情、美食购物等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旅游偏好：自由行、跟团游、定制游等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旅游预算：不同层次的消费需求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市场定位策略</a:t>
            </a:r>
            <a:endParaRPr lang="zh-CN" altLang="en-US"/>
          </a:p>
        </p:txBody>
      </p:sp>
      <p:sp>
        <p:nvSpPr>
          <p:cNvPr id="104918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竞争定位：分析竞争对手的产品特点和服务，找出差异化竞争优势，如价格、特色、品质等。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目标客户群体：根据产品特点和市场需求，确定目标客户群体，如家庭旅游、年轻人背包客等。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品牌形象定位：塑造独特的品牌形象，如自然风光、历史文化、民俗风情等，以吸引目标客户群体的关注。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营销策略：制定有效的营销策略，如广告宣传、促销活动、社交媒体推广等，以扩大产品知名度和销售量。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产品策划</a:t>
            </a:r>
            <a:endParaRPr lang="zh-CN" altLang="en-US"/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主题旅游产品</a:t>
            </a:r>
            <a:endParaRPr lang="zh-CN" altLang="en-US"/>
          </a:p>
        </p:txBody>
      </p:sp>
      <p:sp>
        <p:nvSpPr>
          <p:cNvPr id="104927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策划：结合市场需求和游客喜好，策划具有创意和个性化的旅游线路和活动。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主题：以福建的特色文化、历史、自然景观等为主题，打造具有吸引力的旅游产品。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宣传：通过多种渠道和媒体进行宣传推广，提高产品的知名度和美誉度。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合作：与当地旅游资源方、旅行社等相关机构合作，共同推广主题旅游产品。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特色旅游线路</a:t>
            </a:r>
            <a:endParaRPr lang="zh-CN" altLang="en-US"/>
          </a:p>
        </p:txBody>
      </p:sp>
      <p:sp>
        <p:nvSpPr>
          <p:cNvPr id="104932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线路主题：以福建的文化、自然、历史等特色为主题，打造独特的旅游线路。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线路设计：根据福建的地理、气候、人文等特点，设计适合不同人群的旅游线路。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线路推广：通过各种渠道和媒体，宣传和推广特色旅游线路，吸引更多游客前来体验。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线路优化：根据游客的反馈和市场需求，不断优化和改进特色旅游线路，提高游客满意度。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https://d.book118.com/578000001051006036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福建旅游产品策划</vt:lpstr>
      <vt:lpstr>目录</vt:lpstr>
      <vt:lpstr>福建旅游资源分析</vt:lpstr>
      <vt:lpstr>自然景观</vt:lpstr>
      <vt:lpstr>人文景观</vt:lpstr>
      <vt:lpstr>特色旅游资源</vt:lpstr>
      <vt:lpstr>目标市场定位</vt:lpstr>
      <vt:lpstr>目标客源市场</vt:lpstr>
      <vt:lpstr>游客需求分析</vt:lpstr>
      <vt:lpstr>市场定位策略</vt:lpstr>
      <vt:lpstr>产品策划</vt:lpstr>
      <vt:lpstr>主题旅游产品</vt:lpstr>
      <vt:lpstr>特色旅游线路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2024-09-15T16:00:26.262</cp:lastPrinted>
  <dcterms:created xsi:type="dcterms:W3CDTF">2024-09-15T08:00:26Z</dcterms:created>
  <dcterms:modified xsi:type="dcterms:W3CDTF">2024-09-15T08:00:28Z</dcterms:modified>
</cp:coreProperties>
</file>