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033668E2-B052-4CC9-AF1F-E161C84CEE5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9D66C48-901E-4EFD-813F-48E673E13C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0A1A7-3652-4641-92DF-59BA417227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8A5038-22F5-4749-9345-339F05D83A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D463CC-E8E3-4F7C-830B-4DC103A6F5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09A9877-9026-4BCC-B721-296AB7DF6EA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FA598B-3D3D-450F-80F6-8AF209FB24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60C443-18EF-4575-9510-A78C6ECCE2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C736E1-7CF1-46D4-9A47-16D6BA41C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950BA7-D3D1-4591-8993-02C42CCFC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722487-7A03-474A-B5BF-CE021FA62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17CEB1-DAE5-4556-ACD4-E2DC83C66F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4D56520B-9C54-4B9E-86A7-A0582A08CE3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5EE0498-1596-465A-8A18-A4EBA769C0E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00060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人工智能教育将如何改变传统教学培训方式</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人工智能教育的背景和意义</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人工智能教育的技术特点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人工智能教育在传统教学中的应用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传统教学的挑战与机遇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人工智能教育的未来发展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人工智能教育的背景和意义</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人工智能教育概述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人工智能教育是指利用人工智能技术改进教育领域的教学和学习过程。通过结合人工智能技术的优势，实现更高效、个性化的教学方式，提升学习效果和体验。</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人工智能教育的重要性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根据学生的学习情况和需求，实现个性化教学</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提供个性化教育</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通过虚拟现实等技术，创造更丰富多样的学习场景</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拓展学习空间</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自动化的评估和反馈系统，提升教学效率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提高教学效率</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通过互动式学习方式，激发学生的兴趣和参与度</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激发学习兴趣</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人工智能教育的发展历程</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20</a:t>
            </a:r>
            <a:r>
              <a:rPr lang="zh-CN" sz="2000" b="0" strike="noStrike" spc="-1">
                <a:solidFill>
                  <a:schemeClr val="dk1"/>
                </a:solidFill>
                <a:latin typeface="Arial"/>
                <a:ea typeface="微软雅黑"/>
              </a:rPr>
              <a:t>世纪</a:t>
            </a:r>
            <a:r>
              <a:rPr lang="en-US" sz="2000" b="0" strike="noStrike" spc="-1">
                <a:solidFill>
                  <a:schemeClr val="dk1"/>
                </a:solidFill>
                <a:latin typeface="Arial"/>
                <a:ea typeface="微软雅黑"/>
              </a:rPr>
              <a:t>60</a:t>
            </a:r>
            <a:r>
              <a:rPr lang="zh-CN" sz="2000" b="0" strike="noStrike" spc="-1">
                <a:solidFill>
                  <a:schemeClr val="dk1"/>
                </a:solidFill>
                <a:latin typeface="Arial"/>
                <a:ea typeface="微软雅黑"/>
              </a:rPr>
              <a:t>年代，人工智能技术首次应用于教育</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起步阶段</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目前，人工智能技术在推荐系统、智能辅导等领域广泛应用</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应用广泛</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随着技术发展，人工智能在教辅系统中逐渐得到应用</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探索阶段</a:t>
            </a:r>
            <a:endParaRPr lang="en-US" sz="3000" b="0" strike="noStrike" spc="-1">
              <a:solidFill>
                <a:srgbClr val="000000"/>
              </a:solidFill>
              <a:latin typeface="Arial"/>
            </a:endParaRPr>
          </a:p>
        </p:txBody>
      </p:sp>
      <p:sp>
        <p:nvSpPr>
          <p:cNvPr id="10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根据学生的学习需求定制个性化学习计划</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实时反馈</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提供即时准确的学习反馈和评估</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智能辅导</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通过智能辅导系统帮助学生解决学习难题</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人工智能教育的未来趋势</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智能化教学</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利用人工智能技术实现智能化教学过程</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人工智能教育的未来展望</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随着人工智能技术的不断发展和应用，人工智能教育将在未来进一步深化和扩展。通过智能化的教学方式，为学生提供更优质、高效的学习体验，推动教育方式的创新和进步。人工智能教育将成为未来教育领域的重要发展方向，将为教育带来更多机遇和挑战。</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人工智能教育的技术特点</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人工智能技术在教育中的应用</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人工智能技术如机器学习、自然语言处理和大数据分析等，在教育领域发挥着重要作用。利用这些技术，教育者可以更好地了解学生的学习状况，提供个性化的教育方案，从而改善传统教学模式。</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人工智能教育的关键技术</a:t>
            </a:r>
            <a:endParaRPr lang="en-US" sz="3600" b="0" strike="noStrike" spc="-1">
              <a:solidFill>
                <a:schemeClr val="dk1"/>
              </a:solidFill>
              <a:latin typeface="Arial"/>
            </a:endParaRPr>
          </a:p>
        </p:txBody>
      </p:sp>
      <p:sp>
        <p:nvSpPr>
          <p:cNvPr id="12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个性化学习推荐</a:t>
            </a:r>
            <a:endParaRPr lang="en-US" sz="1500" b="0" strike="noStrike" spc="-1">
              <a:solidFill>
                <a:srgbClr val="000000"/>
              </a:solidFill>
              <a:latin typeface="Arial"/>
            </a:endParaRPr>
          </a:p>
        </p:txBody>
      </p:sp>
      <p:sp>
        <p:nvSpPr>
          <p:cNvPr id="12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智能推荐系统</a:t>
            </a:r>
            <a:endParaRPr lang="en-US" sz="2200" b="0" strike="noStrike" spc="-1">
              <a:solidFill>
                <a:srgbClr val="000000"/>
              </a:solidFill>
              <a:latin typeface="Arial"/>
            </a:endParaRPr>
          </a:p>
        </p:txBody>
      </p:sp>
      <p:sp>
        <p:nvSpPr>
          <p:cNvPr id="12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沉浸式学习体验</a:t>
            </a:r>
            <a:endParaRPr lang="en-US" sz="1500" b="0" strike="noStrike" spc="-1">
              <a:solidFill>
                <a:srgbClr val="000000"/>
              </a:solidFill>
              <a:latin typeface="Arial"/>
            </a:endParaRPr>
          </a:p>
        </p:txBody>
      </p:sp>
      <p:sp>
        <p:nvSpPr>
          <p:cNvPr id="12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虚拟现实技术</a:t>
            </a:r>
            <a:endParaRPr lang="en-US" sz="2200" b="0" strike="noStrike" spc="-1">
              <a:solidFill>
                <a:srgbClr val="000000"/>
              </a:solidFill>
              <a:latin typeface="Arial"/>
            </a:endParaRPr>
          </a:p>
        </p:txBody>
      </p:sp>
      <p:sp>
        <p:nvSpPr>
          <p:cNvPr id="12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个性化辅助教学</a:t>
            </a:r>
            <a:endParaRPr lang="en-US" sz="1500" b="0" strike="noStrike" spc="-1">
              <a:solidFill>
                <a:srgbClr val="000000"/>
              </a:solidFill>
              <a:latin typeface="Arial"/>
            </a:endParaRPr>
          </a:p>
        </p:txBody>
      </p:sp>
      <p:sp>
        <p:nvSpPr>
          <p:cNvPr id="12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智能教辅</a:t>
            </a:r>
            <a:endParaRPr lang="en-US" sz="2200" b="0" strike="noStrike" spc="-1">
              <a:solidFill>
                <a:srgbClr val="000000"/>
              </a:solidFill>
              <a:latin typeface="Arial"/>
            </a:endParaRPr>
          </a:p>
        </p:txBody>
      </p:sp>
      <p:sp>
        <p:nvSpPr>
          <p:cNvPr id="13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人工智能教育的优势</a:t>
            </a:r>
            <a:endParaRPr lang="en-US" sz="3600" b="0" strike="noStrike" spc="-1">
              <a:solidFill>
                <a:schemeClr val="dk1"/>
              </a:solidFill>
              <a:latin typeface="Arial"/>
            </a:endParaRPr>
          </a:p>
        </p:txBody>
      </p:sp>
      <p:sp>
        <p:nvSpPr>
          <p:cNvPr id="13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根据学生需求定制</a:t>
            </a:r>
            <a:endParaRPr lang="en-US" sz="2000" b="0" strike="noStrike" spc="-1">
              <a:solidFill>
                <a:srgbClr val="000000"/>
              </a:solidFill>
              <a:latin typeface="Arial"/>
            </a:endParaRPr>
          </a:p>
        </p:txBody>
      </p:sp>
      <p:sp>
        <p:nvSpPr>
          <p:cNvPr id="13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个性化学习内容</a:t>
            </a:r>
            <a:endParaRPr lang="en-US" sz="3000" b="0" strike="noStrike" spc="-1">
              <a:solidFill>
                <a:srgbClr val="000000"/>
              </a:solidFill>
              <a:latin typeface="Arial"/>
            </a:endParaRPr>
          </a:p>
        </p:txBody>
      </p:sp>
      <p:sp>
        <p:nvSpPr>
          <p:cNvPr id="13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实时监控学习进度</a:t>
            </a:r>
            <a:endParaRPr lang="en-US" sz="2000" b="0" strike="noStrike" spc="-1">
              <a:solidFill>
                <a:srgbClr val="000000"/>
              </a:solidFill>
              <a:latin typeface="Arial"/>
            </a:endParaRPr>
          </a:p>
        </p:txBody>
      </p:sp>
      <p:sp>
        <p:nvSpPr>
          <p:cNvPr id="1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学习情况跟踪</a:t>
            </a:r>
            <a:endParaRPr lang="en-US" sz="3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提供实时辅导</a:t>
            </a:r>
            <a:endParaRPr lang="en-US" sz="2000" b="0" strike="noStrike" spc="-1">
              <a:solidFill>
                <a:srgbClr val="000000"/>
              </a:solidFill>
              <a:latin typeface="Arial"/>
            </a:endParaRPr>
          </a:p>
        </p:txBody>
      </p:sp>
      <p:sp>
        <p:nvSpPr>
          <p:cNvPr id="1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智能辅助工具</a:t>
            </a:r>
            <a:endParaRPr lang="en-US" sz="3000" b="0" strike="noStrike" spc="-1">
              <a:solidFill>
                <a:srgbClr val="000000"/>
              </a:solidFill>
              <a:latin typeface="Arial"/>
            </a:endParaRPr>
          </a:p>
        </p:txBody>
      </p:sp>
      <p:sp>
        <p:nvSpPr>
          <p:cNvPr id="14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技术应用不当</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人工智能技术的应用需谨慎</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避免对学习过程干扰过大</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师生互动</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保持师生沟通的重要性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避免过度依赖技术</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人工智能教育的挑战</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数据隐私保护</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学生数据隐私保护需加强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个人信息安全问题需要关注</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人工智能在教育领域的应用</a:t>
            </a:r>
            <a:endParaRPr lang="en-US" sz="3500" b="0" strike="noStrike" spc="-1">
              <a:solidFill>
                <a:srgbClr val="000000"/>
              </a:solidFill>
              <a:latin typeface="Arial"/>
            </a:endParaRPr>
          </a:p>
        </p:txBody>
      </p:sp>
      <p:sp>
        <p:nvSpPr>
          <p:cNvPr id="15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人工智能技术在教育中的应用范围广泛，可以通过智能推荐系统为学生提供个性化学习内容，同时利用虚拟现实技术创造沉浸式学习体验，改变传统教学方式。</a:t>
            </a:r>
            <a:endParaRPr lang="en-US" sz="2500" b="0" strike="noStrike" spc="-1">
              <a:solidFill>
                <a:srgbClr val="000000"/>
              </a:solidFill>
              <a:latin typeface="Arial"/>
            </a:endParaRPr>
          </a:p>
        </p:txBody>
      </p:sp>
      <p:sp>
        <p:nvSpPr>
          <p:cNvPr id="15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人工智能教育在传统教学中的应用</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人工智能教育在课堂教学中的应用</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通过人工智能技术，教师可以更好地监控学生的学习情况，及时调整教学内容和方法</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实时监控学生学习情况</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根据学生的学习情况，人工智能可以为学生提供个性化的学习内容</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个性化教学内容</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教师可以利用人工智能工具辅助教学，提高教学效率</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智能教学辅助工具</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人工智能教育在在线教育中的应用</a:t>
            </a:r>
            <a:endParaRPr lang="en-US" sz="3500" b="0" strike="noStrike" spc="-1">
              <a:solidFill>
                <a:srgbClr val="000000"/>
              </a:solidFill>
              <a:latin typeface="Arial"/>
            </a:endParaRPr>
          </a:p>
        </p:txBody>
      </p:sp>
      <p:sp>
        <p:nvSpPr>
          <p:cNvPr id="17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在线教育平台借助人工智能技术，为学生提供个性化学习体验，根据学生学习习惯和水平，智能匹配最适合的教学内容和方法，提高学习效率。</a:t>
            </a:r>
            <a:endParaRPr lang="en-US" sz="2500" b="0" strike="noStrike" spc="-1">
              <a:solidFill>
                <a:srgbClr val="000000"/>
              </a:solidFill>
              <a:latin typeface="Arial"/>
            </a:endParaRPr>
          </a:p>
        </p:txBody>
      </p:sp>
      <p:sp>
        <p:nvSpPr>
          <p:cNvPr id="17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提升职业素养</a:t>
            </a:r>
            <a:endParaRPr lang="en-US" sz="2200" b="0" strike="noStrike" spc="-1">
              <a:solidFill>
                <a:srgbClr val="000000"/>
              </a:solidFill>
              <a:latin typeface="Arial"/>
            </a:endParaRPr>
          </a:p>
        </p:txBody>
      </p:sp>
      <p:sp>
        <p:nvSpPr>
          <p:cNvPr id="17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通过智能培训，帮助职场人士提升专业技能和素质素养</a:t>
            </a:r>
            <a:endParaRPr lang="en-US" sz="1500" b="0" strike="noStrike" spc="-1">
              <a:solidFill>
                <a:srgbClr val="000000"/>
              </a:solidFill>
              <a:latin typeface="Arial"/>
            </a:endParaRPr>
          </a:p>
        </p:txBody>
      </p:sp>
      <p:sp>
        <p:nvSpPr>
          <p:cNvPr id="17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实时反馈</a:t>
            </a:r>
            <a:endParaRPr lang="en-US" sz="2200" b="0" strike="noStrike" spc="-1">
              <a:solidFill>
                <a:srgbClr val="000000"/>
              </a:solidFill>
              <a:latin typeface="Arial"/>
            </a:endParaRPr>
          </a:p>
        </p:txBody>
      </p:sp>
      <p:sp>
        <p:nvSpPr>
          <p:cNvPr id="18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人工智能技术可以实时监测培训效果，及时调整培训计划</a:t>
            </a:r>
            <a:endParaRPr lang="en-US" sz="1500" b="0" strike="noStrike" spc="-1">
              <a:solidFill>
                <a:srgbClr val="000000"/>
              </a:solidFill>
              <a:latin typeface="Arial"/>
            </a:endParaRPr>
          </a:p>
        </p:txBody>
      </p:sp>
      <p:sp>
        <p:nvSpPr>
          <p:cNvPr id="18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智能测评</a:t>
            </a:r>
            <a:endParaRPr lang="en-US" sz="2200" b="0" strike="noStrike" spc="-1">
              <a:solidFill>
                <a:srgbClr val="000000"/>
              </a:solidFill>
              <a:latin typeface="Arial"/>
            </a:endParaRPr>
          </a:p>
        </p:txBody>
      </p:sp>
      <p:sp>
        <p:nvSpPr>
          <p:cNvPr id="18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利用智能评估工具，更全面地了解学员的学习情况</a:t>
            </a:r>
            <a:endParaRPr lang="en-US" sz="1500" b="0" strike="noStrike" spc="-1">
              <a:solidFill>
                <a:srgbClr val="000000"/>
              </a:solidFill>
              <a:latin typeface="Arial"/>
            </a:endParaRPr>
          </a:p>
        </p:txBody>
      </p:sp>
      <p:sp>
        <p:nvSpPr>
          <p:cNvPr id="18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人工智能教育在职业培训中的应用</a:t>
            </a:r>
            <a:endParaRPr lang="en-US" sz="3600" b="0" strike="noStrike" spc="-1">
              <a:solidFill>
                <a:schemeClr val="dk1"/>
              </a:solidFill>
              <a:latin typeface="Arial"/>
            </a:endParaRPr>
          </a:p>
        </p:txBody>
      </p:sp>
      <p:sp>
        <p:nvSpPr>
          <p:cNvPr id="18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定制培训方案</a:t>
            </a:r>
            <a:endParaRPr lang="en-US" sz="2200" b="0" strike="noStrike" spc="-1">
              <a:solidFill>
                <a:srgbClr val="000000"/>
              </a:solidFill>
              <a:latin typeface="Arial"/>
            </a:endParaRPr>
          </a:p>
        </p:txBody>
      </p:sp>
      <p:sp>
        <p:nvSpPr>
          <p:cNvPr id="18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根据不同行业的特点，人工智能教育可以设计定制化的培训方案</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人工智能教育在素质教育中的应用</a:t>
            </a:r>
            <a:endParaRPr lang="en-US" sz="3600" b="0" strike="noStrike" spc="-1">
              <a:solidFill>
                <a:schemeClr val="dk1"/>
              </a:solidFill>
              <a:latin typeface="Arial"/>
            </a:endParaRPr>
          </a:p>
        </p:txBody>
      </p:sp>
      <p:sp>
        <p:nvSpPr>
          <p:cNvPr id="18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通过人工智能技术，可以培养学生的创新思维和解决问题的能力</a:t>
            </a:r>
            <a:endParaRPr lang="en-US" sz="1500" b="0" strike="noStrike" spc="-1">
              <a:solidFill>
                <a:srgbClr val="000000"/>
              </a:solidFill>
              <a:latin typeface="Arial"/>
            </a:endParaRPr>
          </a:p>
        </p:txBody>
      </p:sp>
      <p:sp>
        <p:nvSpPr>
          <p:cNvPr id="19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培养创新思维</a:t>
            </a:r>
            <a:endParaRPr lang="en-US" sz="2200" b="0" strike="noStrike" spc="-1">
              <a:solidFill>
                <a:srgbClr val="000000"/>
              </a:solidFill>
              <a:latin typeface="Arial"/>
            </a:endParaRPr>
          </a:p>
        </p:txBody>
      </p:sp>
      <p:sp>
        <p:nvSpPr>
          <p:cNvPr id="19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利用智能教育培养学生团队合作意识，促进团队协作能力的提升</a:t>
            </a:r>
            <a:endParaRPr lang="en-US" sz="1500" b="0" strike="noStrike" spc="-1">
              <a:solidFill>
                <a:srgbClr val="000000"/>
              </a:solidFill>
              <a:latin typeface="Arial"/>
            </a:endParaRPr>
          </a:p>
        </p:txBody>
      </p:sp>
      <p:sp>
        <p:nvSpPr>
          <p:cNvPr id="19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提升团队合作</a:t>
            </a:r>
            <a:endParaRPr lang="en-US" sz="2200" b="0" strike="noStrike" spc="-1">
              <a:solidFill>
                <a:srgbClr val="000000"/>
              </a:solidFill>
              <a:latin typeface="Arial"/>
            </a:endParaRPr>
          </a:p>
        </p:txBody>
      </p:sp>
      <p:sp>
        <p:nvSpPr>
          <p:cNvPr id="19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通过智能技术优化学习方法，帮助学生建立高效的学习习惯</a:t>
            </a:r>
            <a:endParaRPr lang="en-US" sz="1500" b="0" strike="noStrike" spc="-1">
              <a:solidFill>
                <a:srgbClr val="000000"/>
              </a:solidFill>
              <a:latin typeface="Arial"/>
            </a:endParaRPr>
          </a:p>
        </p:txBody>
      </p:sp>
      <p:sp>
        <p:nvSpPr>
          <p:cNvPr id="19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强化学习方法</a:t>
            </a:r>
            <a:endParaRPr lang="en-US" sz="2200" b="0" strike="noStrike" spc="-1">
              <a:solidFill>
                <a:srgbClr val="000000"/>
              </a:solidFill>
              <a:latin typeface="Arial"/>
            </a:endParaRPr>
          </a:p>
        </p:txBody>
      </p:sp>
      <p:sp>
        <p:nvSpPr>
          <p:cNvPr id="19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人工智能教育综合培养学生的各项素质，促进综合发展</a:t>
            </a:r>
            <a:endParaRPr lang="en-US" sz="1500" b="0" strike="noStrike" spc="-1">
              <a:solidFill>
                <a:srgbClr val="000000"/>
              </a:solidFill>
              <a:latin typeface="Arial"/>
            </a:endParaRPr>
          </a:p>
        </p:txBody>
      </p:sp>
      <p:sp>
        <p:nvSpPr>
          <p:cNvPr id="19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全面素质培养</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https://d.book118.com/578000060011006050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人工智能教育将如何改变传统教学培训方式</vt:lpstr>
      <vt:lpstr>目录</vt:lpstr>
      <vt:lpstr>第1章 人工智能教育的背景和意义</vt:lpstr>
      <vt:lpstr> </vt:lpstr>
      <vt:lpstr>人工智能教育的重要性</vt:lpstr>
      <vt:lpstr>人工智能教育的发展历程</vt:lpstr>
      <vt:lpstr>人工智能教育的未来趋势</vt:lpstr>
      <vt:lpstr>人工智能教育的未来展望</vt:lpstr>
      <vt:lpstr>第二章 人工智能教育的技术特点</vt:lpstr>
      <vt:lpstr>人工智能技术在教育中的应用</vt:lpstr>
      <vt:lpstr>人工智能教育的关键技术</vt:lpstr>
      <vt:lpstr>人工智能教育的优势</vt:lpstr>
      <vt:lpstr>人工智能教育的挑战</vt:lpstr>
      <vt:lpstr> </vt:lpstr>
      <vt:lpstr>第3章 人工智能教育在传统教学中的应用</vt:lpstr>
      <vt:lpstr>人工智能教育在课堂教学中的应用</vt:lpstr>
      <vt:lpstr> </vt:lpstr>
      <vt:lpstr>人工智能教育在职业培训中的应用</vt:lpstr>
      <vt:lpstr>人工智能教育在素质教育中的应用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2024-09-29T14:44:47.647</cp:lastPrinted>
  <dcterms:created xsi:type="dcterms:W3CDTF">2024-09-29T06:44:47Z</dcterms:created>
  <dcterms:modified xsi:type="dcterms:W3CDTF">2024-09-29T06:44:49Z</dcterms:modified>
</cp:coreProperties>
</file>