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EDEA65-CD9C-4CFD-BC5D-9995B2C9A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FDD64A-4917-4555-8FF3-5B1BB202E1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95FEBD-C75C-4863-B00F-98485AA67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E334F9-687B-40F8-AE6E-0487CEA18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754ABD-DEA8-4390-BF11-2862F0BB1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ECC203-B3E0-4DE3-837E-C96A00D23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C2E98D-9DC3-4B51-B278-BF1541CBB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C5C42A-D817-466E-93C5-D2D66A178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24FDFF-0D13-470C-B273-4F71B2724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21487B-4A6C-44F9-937D-947B5BAAA8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3ED9CB-D47C-4C02-83EF-452148D68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0112703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2023年空气源热泵行业竞争分析空气源热泵行业发展长期向好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市场竞争格局分析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技术创新与研发实力比较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产业链上下游关系剖析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政策法规影响及行业标准解读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未来发展趋势预测与机遇挑战并存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空气源热泵行业定义及分类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空气源热泵行业定义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空气源热泵是一种利用空气中的热能进行加热或制冷的设备，广泛应用于家庭、商业和工业领域。空气源热泵行业则涵盖了研发、生产、销售和服务等各个环节。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空气源热泵分类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根据使用目的和热源不同，空气源热泵可分为家用空气源热泵、商用空气源热泵和工业用空气源热泵等。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空气源热泵技术起源于20世纪70年代，经过几十年的发展，技术不断成熟，应用领域也不断扩大。近年来，随着全球能源危机和环保意识的提高，空气源热泵行业迎来了快速发展的机遇。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全球空气源热泵市场规模不断扩大，产业链不断完善。在技术研发方面，空气源热泵的效率和性能不断提升，同时智能化、互联网+等技术也逐渐应用于该领域。在市场竞争方面，国内外众多企业纷纷涉足空气源热泵领域，市场竞争日益激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19906" y="1705737"/>
            <a:ext cx="2557463" cy="907733"/>
            <a:chOff x="3819906" y="1705737"/>
            <a:chExt cx="2557463" cy="907733"/>
          </a:xfrm>
        </p:grpSpPr>
        <p:sp>
          <p:nvSpPr>
            <p:cNvPr id="3" name="Freeform 3"/>
            <p:cNvSpPr/>
            <p:nvPr/>
          </p:nvSpPr>
          <p:spPr>
            <a:xfrm>
              <a:off x="3819906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4115419" y="1960245"/>
              <a:ext cx="2164080" cy="38671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第二季度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82401" y="1705737"/>
            <a:ext cx="2557463" cy="907733"/>
            <a:chOff x="1682401" y="1705737"/>
            <a:chExt cx="2557463" cy="907733"/>
          </a:xfrm>
        </p:grpSpPr>
        <p:sp>
          <p:nvSpPr>
            <p:cNvPr id="6" name="Freeform 6"/>
            <p:cNvSpPr/>
            <p:nvPr/>
          </p:nvSpPr>
          <p:spPr>
            <a:xfrm>
              <a:off x="168240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1949053" y="1929479"/>
              <a:ext cx="222123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第一季度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95012" y="1705737"/>
            <a:ext cx="2557463" cy="907733"/>
            <a:chOff x="8095012" y="1705737"/>
            <a:chExt cx="2557463" cy="907733"/>
          </a:xfrm>
        </p:grpSpPr>
        <p:sp>
          <p:nvSpPr>
            <p:cNvPr id="9" name="Freeform 9"/>
            <p:cNvSpPr/>
            <p:nvPr/>
          </p:nvSpPr>
          <p:spPr>
            <a:xfrm>
              <a:off x="8095012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396811" y="1929479"/>
              <a:ext cx="216408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第四季度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57411" y="1705737"/>
            <a:ext cx="2557463" cy="907733"/>
            <a:chOff x="5957411" y="1705737"/>
            <a:chExt cx="2557463" cy="907733"/>
          </a:xfrm>
        </p:grpSpPr>
        <p:sp>
          <p:nvSpPr>
            <p:cNvPr id="12" name="Freeform 12"/>
            <p:cNvSpPr/>
            <p:nvPr/>
          </p:nvSpPr>
          <p:spPr>
            <a:xfrm>
              <a:off x="595741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6280118" y="1929479"/>
              <a:ext cx="2135505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第三季度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949053" y="2891515"/>
            <a:ext cx="2166366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70283" y="2891515"/>
            <a:ext cx="2043638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智能化发展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77368" y="2891515"/>
            <a:ext cx="2019443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514874" y="2891515"/>
            <a:ext cx="2137600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多元化应用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>
            <a:off x="1949053" y="3324225"/>
            <a:ext cx="1907885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随着科技的不断进步，空气源热泵行业将继续加大技术研发力度，提高产品效率和性能，降低成本，推动行业的技术创新。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4159029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随着物联网、人工智能等技术的不断发展，空气源热泵行业将实现更加智能化的运行和管理，提高用户体验和便利性。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336481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在全球环保意识的推动下，空气源热泵行业将更加注重产品的环保性能，推动行业的绿色可持续发展。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531178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随着空气源热泵技术的不断成熟和应用的不断拓展，未来空气源热泵将在更多领域得到应用，如新能源汽车、数据中心等新兴领域，推动行业的多元化发展。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市场竞争格局分析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格力电器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格力空气源热泵以高效、节能、环保著称，采用先进的热泵技术，具有出色的制热效率和稳定性。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美的集团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美的空气源热泵注重用户体验和智能化，其产品具有优秀的智能控制功能和舒适的使用体验。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海尔智家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海尔空气源热泵以高品质和可靠性闻名，其产品经过严格的质量控制和测试，确保用户获得可靠的热泵解决方案。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主要厂商及产品特点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市场份额分布情况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根据市场调研数据，格力电器、美的集团和海尔智家是目前空气源热泵行业的三大领军企业，占据了市场份额的大部分。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其他品牌如中广欧特斯、芬尼科技等也在市场中占据一定的份额，但相对于前三者而言较小。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技术创新竞争激烈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各大品牌在技术创新方面竞争激烈，不断推出更高效、更智能的产品以吸引消费者。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服务质量成为竞争关键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除了产品性能外，服务质量也成为消费者选择品牌的重要因素之一。因此，各大品牌在服务方面也展开了激烈的竞争。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品牌集中度高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空气源热泵市场品牌集中度较高，少数几个品牌占据了市场的大部分份额。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竞争格局特点总结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技术创新与研发实力比较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制热效率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制热效率是评价空气源热泵性能的重要指标，不同品牌和产品制热效率差异较大。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噪音水平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空气源热泵运行时的噪音水平直接影响用户体验，低噪音是技术创新的一个方向。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制冷效率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不同品牌空气源热泵的制冷效率存在差异，高端品牌通常具有更高的制冷效率。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关键技术指标对比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行业内领先企业通常将较大比例的经费用于研发，以保持技术领先地位。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研发经费占比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拥有庞大研发团队的企业通常具有更强的研发实力。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研发团队规模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企业与高校、科研机构的合作有助于提升研发实力，推动技术创新。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研发合作与产学研结合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研发投入情况分析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https://d.book118.com/578001127034006032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2024-09-09T14:20:34.291</cp:lastPrinted>
  <dcterms:created xsi:type="dcterms:W3CDTF">2024-09-09T06:20:34Z</dcterms:created>
  <dcterms:modified xsi:type="dcterms:W3CDTF">2024-09-09T06:20:36Z</dcterms:modified>
</cp:coreProperties>
</file>