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BD940-160D-40CA-95F9-34F9F1FA8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76814-CD6D-4D24-B8A2-2C0EA6A21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7F5E9-EF5D-41FB-9D7E-4459FA2FD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A9157-AB10-4A43-A211-094E11385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760786-C7B9-424F-AE40-6A499563D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28C1F5-D229-4C04-86AA-D48125182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4F0D02-96CD-4A83-BF3A-38B542B55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C65B4-B071-4836-B171-92BAECE0F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A1342-CC61-48CF-BC58-34FB53544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5F3A9-5418-4E99-8FDA-C2DDDC475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B801F-30BA-4229-88AB-9DA7595F8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02030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《百喻经》六则课件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《百喻经》简介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《百喻经》六则故事解析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《百喻经》的智慧启示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《百喻经》的现代意义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《百喻经》的文学特色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《百喻经》简介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僧人伽斯那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古印度佛教文献，大约成书于公元三世纪，是佛教典籍中较为重要的经典之一。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00" r="2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《百喻经》的作者与创作背景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676" b="25676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《百喻经》以寓言、故事为主要表现形式，通过讲述各种故事来阐述佛教教义和修行方法，旨在引导人们认识和改正自身的错误观念和行为。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《百喻经》语言幽默风趣，寓言故事情节生动，寓意深刻，具有很强的感染力和说服力。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《百喻经》的内容概述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《百喻经》是古代印度文学的瑰宝，也是世界文学史上的重要作品之一，对后世的文学、艺术、哲学等方面产生了深远的影响。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文学地位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百喻经》的寓言故事被广泛传播和应用，不仅在佛教领域产生了重要影响，还对其他宗教、哲学、文学等领域产生了积极的影响。同时，《百喻经》也是研究古代印度文化、历史、社会等方面的重要资料，对于我们了解古代印度的文化传统和社会风俗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《百喻经》的文学地位与影响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《百喻经》六则故事解析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75" r="24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过度行为导致损害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故事讲述了一个愚人认为食物不够美味，便不停加盐，结果反而让食物变得难以下咽。这个故事告诫我们，任何行为都应该适度，过度的行为往往会适得其反，导致原本的目的无法达成。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愚人食盐喻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盲目追求数量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故事中的愚人想要收集牛乳，却不知道牛乳是从牛身上产生的，只是一味地收集，结果牛乳都漏掉了。这个故事告诉我们，盲目追求数量而不考虑实际情况，最终只会落得一场空。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愚人集牛乳喻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85" r="250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不理智的行动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故事中有人用梨子打头，结果不仅伤害了自己，还让梨子摔坏了。这个故事告诉我们，不理智的行动往往会带来不必要的损失。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以梨打头喻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667" b="14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欺诈行为不可取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故事中的妇女为了测试丈夫是否忠心，假装死去，结果丈夫在“尸体”上点火，导致她真的死亡。这个故事强调了诚实和信任的重要性，欺诈行为往往会带来严重的后果。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妇诈称死喻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渴见水喻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目标明确的重要性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故事中的人非常口渴，看到了水却因为种种原因无法喝到。这个故事告诉我们，目标明确和行动果断的重要性，否则就会像那个人一样无法得到想要的东西。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https://d.book118.com/578002030040006025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2024-09-01T20:47:22.291</cp:lastPrinted>
  <dcterms:created xsi:type="dcterms:W3CDTF">2024-09-01T12:47:22Z</dcterms:created>
  <dcterms:modified xsi:type="dcterms:W3CDTF">2024-09-01T12:47:24Z</dcterms:modified>
</cp:coreProperties>
</file>