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2BABB0-77D6-4C47-86CB-D99C33B62F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5C9595-6E43-404F-B7AA-7E62DB0301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9A79CC-44CE-49E0-B608-9F77DCE5EF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3D98D2C-07BF-4BB2-94BF-94CFE3D37F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5B2AE30-9DBC-4541-98F5-26EA8DDDCF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60A4400-440F-42BA-8704-F550E0825E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AB55D0E-7C44-4387-A505-EC30C6EC3F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4A7F6EF-A4AF-4C8C-9A8D-2C92930E02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7B1EEAF-F545-4269-A071-F62EDC9D97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BDA677-514F-4FD0-9D1D-D9877B8D88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7A3DED-19D4-40F9-B75D-ED4B2DCFB6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78002074114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368" y="1042578"/>
            <a:ext cx="8896350" cy="22860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电离辐射对器官与组织的损伤与防护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11318" y="3800194"/>
            <a:ext cx="2581275" cy="571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995032" y="3800194"/>
            <a:ext cx="3802596" cy="571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9555294" y="499678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60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8526405" y="1699382"/>
            <a:ext cx="28594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4630" y="797198"/>
            <a:ext cx="6724952" cy="526360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电离辐射基本概念及来源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器官与组织对电离辐射敏感性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电离辐射引起器官与组织损伤类型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防护措施与方法探讨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生物医学技术在防护中应用前景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电离辐射基本概念及来源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电离辐射定义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电离辐射，是指携带足以使物质原子或分子中的电子成为自由态，从而使这些原子或分子发生电离现象的能量的辐射。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电离辐射分类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根据来源和性质的不同，电离辐射可分为电磁辐射和粒子辐射两大类。电磁辐射包括X射线和γ射线等，粒子辐射则包括α粒子、β粒子、中子、质子等。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电离辐射定义与分类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735" r="3073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5273" r="3527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来自宇宙空间的高能粒子流，包括质子、中子等，对地球环境和生物产生一定影响。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宇宙射线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自然界中存在的放射性元素，如铀、钍等，其衰变过程会产生α粒子、β粒子和γ射线等电离辐射。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天然放射性核素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自然界中电离辐射来源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人工产生电离辐射途径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放射性同位素应用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人工合成的放射性同位素在医学、工业等领域广泛应用，如放射性治疗、放射性示踪等。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核反应堆与加速器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核反应堆和粒子加速器在运行过程中会产生大量的电离辐射，需要采取严格的防护措施。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X射线与γ射线装置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医疗诊断和治疗中使用的X射线机和CT机等设备，以及工业无损检测中使用的γ射线装置都会产生电离辐射。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器官与组织对电离辐射敏感性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不同器官和组织的细胞结构、排列方式和功能各异，导致对电离辐射的敏感性存在显著差异。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组织结构差异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代谢活性差异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708" r="1670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再生能力差异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5444" r="544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高代谢活性的器官和组织对电离辐射更为敏感，如骨髓、淋巴组织等。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具有较强再生能力的组织如皮肤、肝脏等，在受损后恢复较快，相对不敏感。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不同器官和组织差异性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电离辐射可引起骨髓抑制，导致红细胞、白细胞和血小板生成减少，出现贫血、感染和出血等症状。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9750" r="19750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25000" r="25000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9985" r="9985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造血系统损伤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电离辐射可影响生殖细胞的正常发育，导致不孕、流产或遗传物质改变等后果。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生殖系统损伤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电离辐射可破坏淋巴组织和免疫细胞，降低机体免疫力，增加感染风险。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免疫系统损伤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敏感器官和组织损伤表现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690" r="25690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辐射剂量越大、剂量率越高，对器官和组织的损伤越严重。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辐射剂量与剂量率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持续低剂量照射和短时间高剂量照射对器官和组织的影响不同，前者可能导致慢性损伤，后者可能引起急性损伤。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照射方式与时间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不同个体对电离辐射的敏感性存在差异，与遗传背景、年龄、性别、健康状况等多种因素有关。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个体差异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采取合理的防护措施如穿戴防护服、减少暴露时间等，可有效降低电离辐射对器官和组织的损伤风险。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防护措施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影响因素及机制探讨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电离辐射引起器官与组织损伤类型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12208" b="12208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造血系统损伤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大剂量电离辐射可抑制骨髓造血功能，导致白细胞、红细胞和血小板减少。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急性放射病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短时间内接受大剂量电离辐射照射引起的全身性疾病，主要表现为恶心、呕吐、腹泻、出血等症状。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皮肤损伤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电离辐射可引起皮肤红斑、水肿、溃疡等病变，严重时可导致皮肤坏死和剥脱。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急性放射性损伤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长期接触低剂量电离辐射引起的全身性疾病，主要表现为乏力、头晕、失眠等症状。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9917" r="991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慢性放射病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长期接触低剂量电离辐射可引起晶状体混浊，导致视力下降甚至失明。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放射性白内障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4292" r="14292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长期接触低剂量电离辐射可引起男性精子数量减少、质量下降，女性月经失调、不孕等。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生育系统损伤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慢性放射性损伤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https://d.book118.com/578002074114006030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2024-09-07T07:22:35.316</cp:lastPrinted>
  <dcterms:created xsi:type="dcterms:W3CDTF">2024-09-06T23:22:35Z</dcterms:created>
  <dcterms:modified xsi:type="dcterms:W3CDTF">2024-09-06T23:22:37Z</dcterms:modified>
</cp:coreProperties>
</file>